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25"/>
  </p:notesMasterIdLst>
  <p:sldIdLst>
    <p:sldId id="309" r:id="rId2"/>
    <p:sldId id="359" r:id="rId3"/>
    <p:sldId id="343" r:id="rId4"/>
    <p:sldId id="290" r:id="rId5"/>
    <p:sldId id="340" r:id="rId6"/>
    <p:sldId id="317" r:id="rId7"/>
    <p:sldId id="319" r:id="rId8"/>
    <p:sldId id="320" r:id="rId9"/>
    <p:sldId id="321" r:id="rId10"/>
    <p:sldId id="322" r:id="rId11"/>
    <p:sldId id="323" r:id="rId12"/>
    <p:sldId id="304" r:id="rId13"/>
    <p:sldId id="324" r:id="rId14"/>
    <p:sldId id="325" r:id="rId15"/>
    <p:sldId id="305" r:id="rId16"/>
    <p:sldId id="306" r:id="rId17"/>
    <p:sldId id="307" r:id="rId18"/>
    <p:sldId id="308" r:id="rId19"/>
    <p:sldId id="348" r:id="rId20"/>
    <p:sldId id="345" r:id="rId21"/>
    <p:sldId id="344" r:id="rId22"/>
    <p:sldId id="347" r:id="rId23"/>
    <p:sldId id="346" r:id="rId2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8EFAF8DB-A969-4135-B19A-87D8D207BB21}">
          <p14:sldIdLst>
            <p14:sldId id="309"/>
            <p14:sldId id="359"/>
            <p14:sldId id="343"/>
            <p14:sldId id="290"/>
            <p14:sldId id="340"/>
            <p14:sldId id="317"/>
            <p14:sldId id="319"/>
            <p14:sldId id="320"/>
            <p14:sldId id="321"/>
            <p14:sldId id="322"/>
            <p14:sldId id="323"/>
            <p14:sldId id="304"/>
            <p14:sldId id="324"/>
            <p14:sldId id="325"/>
            <p14:sldId id="305"/>
            <p14:sldId id="306"/>
            <p14:sldId id="307"/>
            <p14:sldId id="308"/>
            <p14:sldId id="348"/>
            <p14:sldId id="345"/>
            <p14:sldId id="344"/>
            <p14:sldId id="347"/>
            <p14:sldId id="34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40">
          <p15:clr>
            <a:srgbClr val="A4A3A4"/>
          </p15:clr>
        </p15:guide>
        <p15:guide id="4" orient="horz" pos="1620">
          <p15:clr>
            <a:srgbClr val="A4A3A4"/>
          </p15:clr>
        </p15:guide>
        <p15:guide id="5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14" autoAdjust="0"/>
    <p:restoredTop sz="85392" autoAdjust="0"/>
  </p:normalViewPr>
  <p:slideViewPr>
    <p:cSldViewPr snapToGrid="0">
      <p:cViewPr varScale="1">
        <p:scale>
          <a:sx n="131" d="100"/>
          <a:sy n="131" d="100"/>
        </p:scale>
        <p:origin x="1038" y="120"/>
      </p:cViewPr>
      <p:guideLst>
        <p:guide orient="horz" pos="2160"/>
        <p:guide pos="2880"/>
        <p:guide pos="3840"/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75130F-6DD1-4461-9104-A51571DA2431}" type="datetimeFigureOut">
              <a:rPr lang="cs-CZ" smtClean="0"/>
              <a:t>3. 9. 2019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BB758-5CCA-4FC4-A17D-E88687967B5F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725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83633410@N07/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83633410@N07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83633410@N07/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83633410@N07/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83633410@N07/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83633410@N07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https://www.flickr.com/photos/83633410@N07/7658197122/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o to CollegeDegrees360's photostream"/>
              </a:rPr>
              <a:t>CollegeDegrees360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College Girls in the Park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Two young college girls studying together in the park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09982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18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9734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https://www.flickr.com/photos/83633410@N07/7658298768/</a:t>
            </a:r>
          </a:p>
          <a:p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o to CollegeDegrees360's photostream"/>
              </a:rPr>
              <a:t>CollegeDegrees360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Confused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college student is confused by her class notes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13299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https://www.flickr.com/photos/83633410@N07/7658034524/</a:t>
            </a:r>
          </a:p>
          <a:p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o to CollegeDegrees360's photostream"/>
              </a:rPr>
              <a:t>CollegeDegrees360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Schoolgirl with books on head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college girl tries to balance her class books on her head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57985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https://www.flickr.com/photos/83633410@N07/7658092652/</a:t>
            </a:r>
          </a:p>
          <a:p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o to CollegeDegrees360's photostream"/>
              </a:rPr>
              <a:t>CollegeDegrees360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College Student in Park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female College Student in the park on a summers day</a:t>
            </a:r>
            <a:endParaRPr lang="en-US" dirty="0"/>
          </a:p>
          <a:p>
            <a:r>
              <a:rPr lang="en-US" dirty="0"/>
              <a:t>-----------------</a:t>
            </a:r>
          </a:p>
          <a:p>
            <a:r>
              <a:rPr lang="en-US" dirty="0"/>
              <a:t>https://www.flickr.com/photos/83633410@N07/7658044778/</a:t>
            </a:r>
          </a:p>
          <a:p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o to CollegeDegrees360's photostream"/>
              </a:rPr>
              <a:t>CollegeDegrees360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Stressed Student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young student who is looking stressed at all the coursework that she has for university</a:t>
            </a:r>
          </a:p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95953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https://www.flickr.com/photos/83633410@N07/7658181994/</a:t>
            </a:r>
          </a:p>
          <a:p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o to CollegeDegrees360's photostream"/>
              </a:rPr>
              <a:t>CollegeDegrees360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Follow</a:t>
            </a: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Outside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college girl studying outside on the grass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21750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https://academized.com/writing-services/buy-thesis-online - adapted</a:t>
            </a:r>
            <a:endParaRPr lang="cs-CZ" dirty="0"/>
          </a:p>
          <a:p>
            <a:r>
              <a:rPr lang="cs-CZ" dirty="0" err="1"/>
              <a:t>Date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screenshot</a:t>
            </a:r>
            <a:r>
              <a:rPr lang="cs-CZ" dirty="0"/>
              <a:t>: 05/07/2018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818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https://www.flickr.com/photos/83633410@N07/7658149332/</a:t>
            </a:r>
          </a:p>
          <a:p>
            <a:r>
              <a:rPr lang="en-US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Go to CollegeDegrees360's photostream"/>
              </a:rPr>
              <a:t>CollegeDegrees360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Girl on Laptop in Park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college girl on her laptop in the park giving the thumbs up sign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221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Photo by</a:t>
            </a:r>
            <a:r>
              <a:rPr lang="en-US" baseline="0" dirty="0"/>
              <a:t> </a:t>
            </a:r>
            <a:r>
              <a:rPr lang="en-US" baseline="0" dirty="0" err="1"/>
              <a:t>Teddi</a:t>
            </a:r>
            <a:r>
              <a:rPr lang="en-US" baseline="0" dirty="0"/>
              <a:t> Fishman</a:t>
            </a:r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11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7375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Didactic</a:t>
            </a:r>
            <a:r>
              <a:rPr lang="en-US" baseline="0" dirty="0"/>
              <a:t> note: </a:t>
            </a:r>
            <a:r>
              <a:rPr lang="en-US" dirty="0"/>
              <a:t>Of course there are no mitigating circumstances</a:t>
            </a:r>
            <a:r>
              <a:rPr lang="en-US" baseline="0" dirty="0"/>
              <a:t> for Michelle’s behavior (i.e. buying the thesis) </a:t>
            </a:r>
            <a:r>
              <a:rPr lang="en-US" baseline="0" dirty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BB758-5CCA-4FC4-A17D-E88687967B5F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7541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600439"/>
            <a:ext cx="6858000" cy="1790700"/>
          </a:xfrm>
        </p:spPr>
        <p:txBody>
          <a:bodyPr anchor="b">
            <a:normAutofit/>
          </a:bodyPr>
          <a:lstStyle>
            <a:lvl1pPr algn="ctr">
              <a:defRPr sz="4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460195"/>
            <a:ext cx="6858000" cy="124182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74747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84AC-797A-45F2-B2C8-8D7DEEADE390}" type="datetimeFigureOut">
              <a:rPr lang="cs-CZ" smtClean="0"/>
              <a:t>3. 9. 2019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66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3. 9. 2019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7184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3. 9. 2019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69864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9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9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3. 9. 2019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822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683568" y="1275607"/>
            <a:ext cx="7772400" cy="918102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Název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2517744"/>
            <a:ext cx="6400800" cy="432048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/>
              <a:t>Datum</a:t>
            </a:r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403649" y="3057525"/>
            <a:ext cx="6408712" cy="37832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Hodina</a:t>
            </a:r>
            <a:endParaRPr lang="en-US" dirty="0"/>
          </a:p>
        </p:txBody>
      </p:sp>
      <p:sp>
        <p:nvSpPr>
          <p:cNvPr id="14" name="Zástupný symbol pro text 12"/>
          <p:cNvSpPr>
            <a:spLocks noGrp="1"/>
          </p:cNvSpPr>
          <p:nvPr>
            <p:ph type="body" sz="quarter" idx="14" hasCustomPrompt="1"/>
          </p:nvPr>
        </p:nvSpPr>
        <p:spPr>
          <a:xfrm>
            <a:off x="1475658" y="3975906"/>
            <a:ext cx="6408712" cy="37832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pPr lvl="0"/>
            <a:r>
              <a:rPr lang="cs-CZ" dirty="0"/>
              <a:t>Ing. Dita Dlabolová</a:t>
            </a:r>
            <a:endParaRPr lang="en-US" dirty="0"/>
          </a:p>
        </p:txBody>
      </p:sp>
      <p:sp>
        <p:nvSpPr>
          <p:cNvPr id="15" name="Zástupný symbol pro text 12"/>
          <p:cNvSpPr>
            <a:spLocks noGrp="1"/>
          </p:cNvSpPr>
          <p:nvPr>
            <p:ph type="body" sz="quarter" idx="15" hasCustomPrompt="1"/>
          </p:nvPr>
        </p:nvSpPr>
        <p:spPr>
          <a:xfrm>
            <a:off x="1403649" y="195486"/>
            <a:ext cx="6408712" cy="378321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dirty="0"/>
              <a:t>Předmět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2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84AC-797A-45F2-B2C8-8D7DEEADE390}" type="datetimeFigureOut">
              <a:rPr lang="cs-CZ" smtClean="0"/>
              <a:t>3. 9. 2019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4189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3846"/>
            <a:ext cx="7886700" cy="4358878"/>
          </a:xfrm>
        </p:spPr>
        <p:txBody>
          <a:bodyPr/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784AC-797A-45F2-B2C8-8D7DEEADE390}" type="datetimeFigureOut">
              <a:rPr lang="cs-CZ" smtClean="0"/>
              <a:t>3. 9. 2019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1414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3. 9. 2019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159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3. 9. 2019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4293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2" y="273846"/>
            <a:ext cx="7886700" cy="99417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1" cy="276344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2" y="1260872"/>
            <a:ext cx="3887391" cy="61793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2" y="1878806"/>
            <a:ext cx="3887391" cy="2763441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3. 9. 2019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538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3. 9. 2019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7337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3. 9. 2019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9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391" y="740571"/>
            <a:ext cx="4629150" cy="365521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3EBCF-D751-4FE2-A91F-6D92418E3950}" type="datetimeFigureOut">
              <a:rPr lang="cs-CZ" smtClean="0"/>
              <a:t>3. 9. 2019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925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37121" y="86723"/>
            <a:ext cx="1442720" cy="1230159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1" y="4766307"/>
            <a:ext cx="9141619" cy="274801"/>
          </a:xfrm>
          <a:prstGeom prst="rect">
            <a:avLst/>
          </a:prstGeom>
          <a:solidFill>
            <a:srgbClr val="00999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noProof="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6915150" cy="8355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</a:t>
            </a:r>
            <a:r>
              <a:rPr lang="en-US" noProof="0" dirty="0"/>
              <a:t>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8650" y="1149724"/>
            <a:ext cx="7886700" cy="3482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err="1"/>
              <a:t>Kliknutím</a:t>
            </a:r>
            <a:r>
              <a:rPr lang="en-US" noProof="0" dirty="0"/>
              <a:t> </a:t>
            </a:r>
            <a:r>
              <a:rPr lang="en-US" noProof="0" dirty="0" err="1"/>
              <a:t>lze</a:t>
            </a:r>
            <a:r>
              <a:rPr lang="en-US" noProof="0" dirty="0"/>
              <a:t> </a:t>
            </a:r>
            <a:r>
              <a:rPr lang="en-US" noProof="0" dirty="0" err="1"/>
              <a:t>upravit</a:t>
            </a:r>
            <a:r>
              <a:rPr lang="en-US" noProof="0" dirty="0"/>
              <a:t> </a:t>
            </a:r>
            <a:r>
              <a:rPr lang="en-US" noProof="0" dirty="0" err="1"/>
              <a:t>styly</a:t>
            </a:r>
            <a:r>
              <a:rPr lang="en-US" noProof="0" dirty="0"/>
              <a:t> </a:t>
            </a:r>
            <a:r>
              <a:rPr lang="en-US" noProof="0" dirty="0" err="1"/>
              <a:t>předlohy</a:t>
            </a:r>
            <a:r>
              <a:rPr lang="en-US" noProof="0" dirty="0"/>
              <a:t> </a:t>
            </a:r>
            <a:r>
              <a:rPr lang="en-US" noProof="0" dirty="0" err="1"/>
              <a:t>textu</a:t>
            </a:r>
            <a:r>
              <a:rPr lang="en-US" noProof="0" dirty="0"/>
              <a:t>.</a:t>
            </a:r>
          </a:p>
          <a:p>
            <a:pPr lvl="1"/>
            <a:r>
              <a:rPr lang="en-US" noProof="0" dirty="0" err="1"/>
              <a:t>Druhá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2"/>
            <a:r>
              <a:rPr lang="en-US" noProof="0" dirty="0" err="1"/>
              <a:t>Třetí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3"/>
            <a:r>
              <a:rPr lang="en-US" noProof="0" dirty="0" err="1"/>
              <a:t>Čtvrtá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  <a:p>
            <a:pPr lvl="4"/>
            <a:r>
              <a:rPr lang="en-US" noProof="0" dirty="0" err="1"/>
              <a:t>Pátá</a:t>
            </a:r>
            <a:r>
              <a:rPr lang="en-US" noProof="0" dirty="0"/>
              <a:t> </a:t>
            </a:r>
            <a:r>
              <a:rPr lang="en-US" noProof="0" dirty="0" err="1"/>
              <a:t>úroveň</a:t>
            </a:r>
            <a:endParaRPr lang="en-US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E6784AC-797A-45F2-B2C8-8D7DEEADE390}" type="datetimeFigureOut">
              <a:rPr lang="en-US" smtClean="0"/>
              <a:pPr/>
              <a:t>9/3/2019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88345F0-FA79-49AB-88A6-267CA573EFB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3405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707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009999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cademicintegrity.eu/wp/all-materials/?key-words%5b%5d=real-life-exampl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2.0/" TargetMode="External"/><Relationship Id="rId2" Type="http://schemas.openxmlformats.org/officeDocument/2006/relationships/hyperlink" Target="https://www.flickr.com/photos/83633410@N07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tomas.foltynek@mendelu.cz" TargetMode="External"/><Relationship Id="rId2" Type="http://schemas.openxmlformats.org/officeDocument/2006/relationships/hyperlink" Target="mailto:dita.dlabolova@mendelu.cz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julius.kravjar@cvtisr.sk" TargetMode="External"/><Relationship Id="rId4" Type="http://schemas.openxmlformats.org/officeDocument/2006/relationships/hyperlink" Target="mailto:pavel.turcinek@mendelu.cz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julius.kravjar@cvtisr.sk" TargetMode="External"/><Relationship Id="rId2" Type="http://schemas.openxmlformats.org/officeDocument/2006/relationships/hyperlink" Target="mailto:dita.dlabolova@academicintegrity.eu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hyperlink" Target="https://creativecommons.org/licenses/by/4.0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781050"/>
            <a:ext cx="6858000" cy="1790700"/>
          </a:xfrm>
        </p:spPr>
        <p:txBody>
          <a:bodyPr/>
          <a:lstStyle/>
          <a:p>
            <a:pPr algn="l"/>
            <a:r>
              <a:rPr lang="en-GB" dirty="0" err="1"/>
              <a:t>Príklad</a:t>
            </a:r>
            <a:r>
              <a:rPr lang="en-GB" dirty="0"/>
              <a:t> z </a:t>
            </a:r>
            <a:r>
              <a:rPr lang="en-GB" dirty="0" err="1"/>
              <a:t>reálneho</a:t>
            </a:r>
            <a:r>
              <a:rPr lang="en-GB" dirty="0"/>
              <a:t> </a:t>
            </a:r>
            <a:r>
              <a:rPr lang="en-GB" dirty="0" err="1"/>
              <a:t>života</a:t>
            </a:r>
            <a:r>
              <a:rPr lang="en-GB" dirty="0"/>
              <a:t>: </a:t>
            </a:r>
            <a:r>
              <a:rPr lang="cs-CZ" dirty="0"/>
              <a:t>Sladká pomsta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4174" y="2715833"/>
            <a:ext cx="6858000" cy="1241822"/>
          </a:xfrm>
        </p:spPr>
        <p:txBody>
          <a:bodyPr/>
          <a:lstStyle/>
          <a:p>
            <a:pPr algn="r"/>
            <a:r>
              <a:rPr lang="en-US" dirty="0"/>
              <a:t>O2-B-4-sk</a:t>
            </a:r>
          </a:p>
        </p:txBody>
      </p:sp>
    </p:spTree>
    <p:extLst>
      <p:ext uri="{BB962C8B-B14F-4D97-AF65-F5344CB8AC3E}">
        <p14:creationId xmlns:p14="http://schemas.microsoft.com/office/powerpoint/2010/main" val="634547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ata\Dropbox\ENAI\O2\Michelle\7658149332_2026323126_z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6928" y="-24029"/>
            <a:ext cx="3887072" cy="5167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28650" y="273846"/>
            <a:ext cx="4557827" cy="4358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Michaela si nechala </a:t>
            </a:r>
            <a:r>
              <a:rPr lang="cs-CZ" dirty="0" err="1"/>
              <a:t>napísať</a:t>
            </a:r>
            <a:r>
              <a:rPr lang="cs-CZ" dirty="0"/>
              <a:t> </a:t>
            </a:r>
            <a:r>
              <a:rPr lang="cs-CZ" dirty="0" err="1"/>
              <a:t>diplomovku</a:t>
            </a:r>
            <a:r>
              <a:rPr lang="cs-CZ" dirty="0"/>
              <a:t> na objednávku: zaplatila za </a:t>
            </a:r>
            <a:r>
              <a:rPr lang="cs-CZ" dirty="0" err="1"/>
              <a:t>ňu</a:t>
            </a:r>
            <a:r>
              <a:rPr lang="cs-CZ" dirty="0"/>
              <a:t> </a:t>
            </a:r>
            <a:r>
              <a:rPr lang="cs-CZ" dirty="0" err="1"/>
              <a:t>peniazmi</a:t>
            </a:r>
            <a:r>
              <a:rPr lang="cs-CZ" dirty="0"/>
              <a:t>, </a:t>
            </a:r>
            <a:r>
              <a:rPr lang="cs-CZ" dirty="0" err="1"/>
              <a:t>ktoré</a:t>
            </a:r>
            <a:r>
              <a:rPr lang="cs-CZ" dirty="0"/>
              <a:t> zarobila </a:t>
            </a:r>
            <a:r>
              <a:rPr lang="cs-CZ" dirty="0" err="1"/>
              <a:t>vďaka</a:t>
            </a:r>
            <a:r>
              <a:rPr lang="cs-CZ" dirty="0"/>
              <a:t> </a:t>
            </a:r>
            <a:r>
              <a:rPr lang="cs-CZ" dirty="0" err="1"/>
              <a:t>svojej</a:t>
            </a:r>
            <a:r>
              <a:rPr lang="cs-CZ" dirty="0"/>
              <a:t> </a:t>
            </a:r>
            <a:r>
              <a:rPr lang="cs-CZ" dirty="0" err="1"/>
              <a:t>tvrdej</a:t>
            </a:r>
            <a:r>
              <a:rPr lang="cs-CZ" dirty="0"/>
              <a:t> práci v </a:t>
            </a:r>
            <a:r>
              <a:rPr lang="cs-CZ" dirty="0" err="1"/>
              <a:t>kancelárii</a:t>
            </a:r>
            <a:r>
              <a:rPr lang="cs-CZ" dirty="0"/>
              <a:t>, takže si to </a:t>
            </a:r>
            <a:r>
              <a:rPr lang="cs-CZ" dirty="0" err="1"/>
              <a:t>zaslúžila</a:t>
            </a:r>
            <a:r>
              <a:rPr lang="cs-CZ" dirty="0"/>
              <a:t> (</a:t>
            </a:r>
            <a:r>
              <a:rPr lang="cs-CZ" dirty="0" err="1"/>
              <a:t>povedala</a:t>
            </a:r>
            <a:r>
              <a:rPr lang="cs-CZ" dirty="0"/>
              <a:t> si)!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84449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ata\Dropbox\ENAI\O2\Michelle\25299989_10155080006281039_2528043983719093056_o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083260" y="213360"/>
            <a:ext cx="5906348" cy="332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9919" y="3741266"/>
            <a:ext cx="7886700" cy="84124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err="1"/>
              <a:t>Nakoniec</a:t>
            </a:r>
            <a:r>
              <a:rPr lang="cs-CZ" dirty="0"/>
              <a:t> </a:t>
            </a:r>
            <a:r>
              <a:rPr lang="cs-CZ" dirty="0" err="1"/>
              <a:t>obe</a:t>
            </a:r>
            <a:r>
              <a:rPr lang="cs-CZ" dirty="0"/>
              <a:t>, Michaela a Anna, obhájili svoje diplomové práce a ukončili </a:t>
            </a:r>
            <a:r>
              <a:rPr lang="cs-CZ" dirty="0" err="1"/>
              <a:t>právnickú</a:t>
            </a:r>
            <a:r>
              <a:rPr lang="cs-CZ" dirty="0"/>
              <a:t> fakultu.</a:t>
            </a: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625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3846"/>
            <a:ext cx="6686550" cy="435887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Rok po </a:t>
            </a:r>
            <a:r>
              <a:rPr lang="cs-CZ" dirty="0" err="1"/>
              <a:t>promócii</a:t>
            </a:r>
            <a:r>
              <a:rPr lang="cs-CZ" dirty="0"/>
              <a:t> sa Michaela a Anna </a:t>
            </a:r>
            <a:r>
              <a:rPr lang="cs-CZ" dirty="0" err="1"/>
              <a:t>stretli</a:t>
            </a:r>
            <a:r>
              <a:rPr lang="cs-CZ" dirty="0"/>
              <a:t> na </a:t>
            </a:r>
            <a:r>
              <a:rPr lang="cs-CZ" dirty="0" err="1"/>
              <a:t>stretnutí</a:t>
            </a:r>
            <a:r>
              <a:rPr lang="cs-CZ" dirty="0"/>
              <a:t> </a:t>
            </a:r>
            <a:r>
              <a:rPr lang="cs-CZ" dirty="0" err="1"/>
              <a:t>svojho</a:t>
            </a:r>
            <a:r>
              <a:rPr lang="cs-CZ" dirty="0"/>
              <a:t> </a:t>
            </a:r>
            <a:r>
              <a:rPr lang="cs-CZ" dirty="0" err="1"/>
              <a:t>ročníka</a:t>
            </a:r>
            <a:r>
              <a:rPr lang="cs-CZ" dirty="0"/>
              <a:t> z </a:t>
            </a:r>
            <a:r>
              <a:rPr lang="cs-CZ" dirty="0" err="1"/>
              <a:t>právnickej</a:t>
            </a:r>
            <a:r>
              <a:rPr lang="cs-CZ" dirty="0"/>
              <a:t> fakulty. Anna </a:t>
            </a:r>
            <a:r>
              <a:rPr lang="cs-CZ" dirty="0" err="1"/>
              <a:t>prišla</a:t>
            </a:r>
            <a:r>
              <a:rPr lang="cs-CZ" dirty="0"/>
              <a:t> aj so </a:t>
            </a:r>
            <a:r>
              <a:rPr lang="cs-CZ" dirty="0" err="1"/>
              <a:t>svojím</a:t>
            </a:r>
            <a:r>
              <a:rPr lang="cs-CZ" dirty="0"/>
              <a:t> </a:t>
            </a:r>
            <a:r>
              <a:rPr lang="cs-CZ" dirty="0" err="1"/>
              <a:t>priateľom</a:t>
            </a:r>
            <a:r>
              <a:rPr lang="cs-CZ" dirty="0"/>
              <a:t> </a:t>
            </a:r>
            <a:r>
              <a:rPr lang="cs-CZ" dirty="0" err="1"/>
              <a:t>Janom</a:t>
            </a:r>
            <a:r>
              <a:rPr lang="cs-CZ" dirty="0"/>
              <a:t>, </a:t>
            </a:r>
            <a:r>
              <a:rPr lang="cs-CZ" dirty="0" err="1"/>
              <a:t>ktorý</a:t>
            </a:r>
            <a:r>
              <a:rPr lang="cs-CZ" dirty="0"/>
              <a:t> sa </a:t>
            </a:r>
            <a:r>
              <a:rPr lang="cs-CZ" dirty="0" err="1"/>
              <a:t>zdal</a:t>
            </a:r>
            <a:r>
              <a:rPr lang="cs-CZ" dirty="0"/>
              <a:t> byť </a:t>
            </a:r>
            <a:r>
              <a:rPr lang="cs-CZ" dirty="0" err="1"/>
              <a:t>skutočne</a:t>
            </a:r>
            <a:r>
              <a:rPr lang="cs-CZ" dirty="0"/>
              <a:t> </a:t>
            </a:r>
            <a:r>
              <a:rPr lang="cs-CZ" dirty="0" err="1"/>
              <a:t>atraktívny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Michaelu.</a:t>
            </a:r>
            <a:endParaRPr lang="sk-SK" dirty="0"/>
          </a:p>
          <a:p>
            <a:r>
              <a:rPr lang="cs-CZ" dirty="0"/>
              <a:t>Krátko po </a:t>
            </a:r>
            <a:r>
              <a:rPr lang="cs-CZ" dirty="0" err="1"/>
              <a:t>stretnutí</a:t>
            </a:r>
            <a:r>
              <a:rPr lang="cs-CZ" dirty="0"/>
              <a:t> Jano opustil Annu a začal </a:t>
            </a:r>
            <a:r>
              <a:rPr lang="cs-CZ" dirty="0" err="1"/>
              <a:t>chodiť</a:t>
            </a:r>
            <a:r>
              <a:rPr lang="cs-CZ" dirty="0"/>
              <a:t> s Michaelou.</a:t>
            </a:r>
            <a:endParaRPr lang="sk-SK" dirty="0"/>
          </a:p>
          <a:p>
            <a:r>
              <a:rPr lang="cs-CZ" dirty="0"/>
              <a:t>Bola to </a:t>
            </a:r>
            <a:r>
              <a:rPr lang="cs-CZ" dirty="0" err="1"/>
              <a:t>posledná</a:t>
            </a:r>
            <a:r>
              <a:rPr lang="cs-CZ" dirty="0"/>
              <a:t> </a:t>
            </a:r>
            <a:r>
              <a:rPr lang="cs-CZ" dirty="0" err="1"/>
              <a:t>kvapka</a:t>
            </a:r>
            <a:r>
              <a:rPr lang="cs-CZ" dirty="0"/>
              <a:t> </a:t>
            </a:r>
            <a:r>
              <a:rPr lang="cs-CZ" dirty="0" err="1"/>
              <a:t>pre</a:t>
            </a:r>
            <a:r>
              <a:rPr lang="cs-CZ" dirty="0"/>
              <a:t> Annu. Michaela </a:t>
            </a:r>
            <a:r>
              <a:rPr lang="cs-CZ" dirty="0" err="1"/>
              <a:t>podvádzala</a:t>
            </a:r>
            <a:r>
              <a:rPr lang="cs-CZ" dirty="0"/>
              <a:t> </a:t>
            </a:r>
            <a:r>
              <a:rPr lang="cs-CZ" dirty="0" err="1"/>
              <a:t>počas</a:t>
            </a:r>
            <a:r>
              <a:rPr lang="cs-CZ" dirty="0"/>
              <a:t> </a:t>
            </a:r>
            <a:r>
              <a:rPr lang="cs-CZ" dirty="0" err="1"/>
              <a:t>štúdia</a:t>
            </a:r>
            <a:r>
              <a:rPr lang="cs-CZ" dirty="0"/>
              <a:t>, nechala si </a:t>
            </a:r>
            <a:r>
              <a:rPr lang="cs-CZ" dirty="0" err="1"/>
              <a:t>svoju</a:t>
            </a:r>
            <a:r>
              <a:rPr lang="cs-CZ" dirty="0"/>
              <a:t> </a:t>
            </a:r>
            <a:r>
              <a:rPr lang="cs-CZ" dirty="0" err="1"/>
              <a:t>prácu</a:t>
            </a:r>
            <a:r>
              <a:rPr lang="cs-CZ" dirty="0"/>
              <a:t> </a:t>
            </a:r>
            <a:r>
              <a:rPr lang="cs-CZ" dirty="0" err="1"/>
              <a:t>napísať</a:t>
            </a:r>
            <a:r>
              <a:rPr lang="cs-CZ" dirty="0"/>
              <a:t>, </a:t>
            </a:r>
            <a:r>
              <a:rPr lang="cs-CZ" dirty="0" err="1"/>
              <a:t>vďaka</a:t>
            </a:r>
            <a:r>
              <a:rPr lang="cs-CZ" dirty="0"/>
              <a:t> jej </a:t>
            </a:r>
            <a:r>
              <a:rPr lang="cs-CZ" dirty="0" err="1"/>
              <a:t>pracovným</a:t>
            </a:r>
            <a:r>
              <a:rPr lang="cs-CZ" dirty="0"/>
              <a:t> </a:t>
            </a:r>
            <a:r>
              <a:rPr lang="cs-CZ" dirty="0" err="1"/>
              <a:t>skúsenostiam</a:t>
            </a:r>
            <a:r>
              <a:rPr lang="cs-CZ" dirty="0"/>
              <a:t> </a:t>
            </a:r>
            <a:r>
              <a:rPr lang="cs-CZ" dirty="0" err="1"/>
              <a:t>počas</a:t>
            </a:r>
            <a:r>
              <a:rPr lang="cs-CZ" dirty="0"/>
              <a:t> </a:t>
            </a:r>
            <a:r>
              <a:rPr lang="cs-CZ" dirty="0" err="1"/>
              <a:t>štúdia</a:t>
            </a:r>
            <a:r>
              <a:rPr lang="cs-CZ" dirty="0"/>
              <a:t> mala </a:t>
            </a:r>
            <a:r>
              <a:rPr lang="cs-CZ" dirty="0" err="1"/>
              <a:t>lepšiu</a:t>
            </a:r>
            <a:r>
              <a:rPr lang="cs-CZ" dirty="0"/>
              <a:t> </a:t>
            </a:r>
            <a:r>
              <a:rPr lang="cs-CZ" dirty="0" err="1"/>
              <a:t>prácu</a:t>
            </a:r>
            <a:r>
              <a:rPr lang="cs-CZ" dirty="0"/>
              <a:t> a </a:t>
            </a:r>
            <a:r>
              <a:rPr lang="cs-CZ" dirty="0" err="1"/>
              <a:t>teraz</a:t>
            </a:r>
            <a:r>
              <a:rPr lang="cs-CZ" dirty="0"/>
              <a:t> jej </a:t>
            </a:r>
            <a:r>
              <a:rPr lang="cs-CZ" dirty="0" err="1"/>
              <a:t>ešte</a:t>
            </a:r>
            <a:r>
              <a:rPr lang="cs-CZ" dirty="0"/>
              <a:t> ukradla aj lásku!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96411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ata\Dropbox\ENAI\O2\Michelle\invoice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227658" y="1216554"/>
            <a:ext cx="5253357" cy="326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685800" y="63534"/>
            <a:ext cx="7836408" cy="4046694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Anna mala </a:t>
            </a:r>
            <a:r>
              <a:rPr lang="cs-CZ" dirty="0" err="1"/>
              <a:t>niekoľko</a:t>
            </a:r>
            <a:r>
              <a:rPr lang="cs-CZ" dirty="0"/>
              <a:t> </a:t>
            </a:r>
            <a:r>
              <a:rPr lang="cs-CZ" dirty="0" err="1"/>
              <a:t>fotiek</a:t>
            </a:r>
            <a:r>
              <a:rPr lang="cs-CZ" dirty="0"/>
              <a:t> </a:t>
            </a:r>
            <a:r>
              <a:rPr lang="cs-CZ" dirty="0" err="1"/>
              <a:t>Michaelinho</a:t>
            </a:r>
            <a:r>
              <a:rPr lang="cs-CZ" dirty="0"/>
              <a:t> </a:t>
            </a:r>
            <a:r>
              <a:rPr lang="cs-CZ" dirty="0" err="1"/>
              <a:t>monitora</a:t>
            </a:r>
            <a:r>
              <a:rPr lang="cs-CZ" dirty="0"/>
              <a:t> </a:t>
            </a:r>
            <a:r>
              <a:rPr lang="cs-CZ" dirty="0" err="1"/>
              <a:t>dokazujúcich</a:t>
            </a:r>
            <a:r>
              <a:rPr lang="cs-CZ" dirty="0"/>
              <a:t>, že jej </a:t>
            </a:r>
            <a:r>
              <a:rPr lang="cs-CZ" dirty="0" err="1"/>
              <a:t>práca</a:t>
            </a:r>
            <a:r>
              <a:rPr lang="cs-CZ" dirty="0"/>
              <a:t> bola </a:t>
            </a:r>
            <a:r>
              <a:rPr lang="cs-CZ" dirty="0" err="1"/>
              <a:t>napísaná</a:t>
            </a:r>
            <a:r>
              <a:rPr lang="cs-CZ" dirty="0"/>
              <a:t>                             na objednávku</a:t>
            </a: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45519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ata\Dropbox\ENAI\O2\Michelle\mail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97408" y="27542"/>
            <a:ext cx="6594653" cy="4579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389926" y="1410674"/>
            <a:ext cx="5273041" cy="160043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400" dirty="0"/>
              <a:t>Dobrý </a:t>
            </a:r>
            <a:r>
              <a:rPr lang="cs-CZ" sz="1400" dirty="0" err="1"/>
              <a:t>deň</a:t>
            </a:r>
            <a:r>
              <a:rPr lang="cs-CZ" sz="1400" dirty="0"/>
              <a:t>, </a:t>
            </a:r>
          </a:p>
          <a:p>
            <a:r>
              <a:rPr lang="cs-CZ" sz="1400" dirty="0" err="1"/>
              <a:t>Ďakujem</a:t>
            </a:r>
            <a:r>
              <a:rPr lang="cs-CZ" sz="1400" dirty="0"/>
              <a:t> za </a:t>
            </a:r>
            <a:r>
              <a:rPr lang="cs-CZ" sz="1400" dirty="0" err="1"/>
              <a:t>napísanú</a:t>
            </a:r>
            <a:r>
              <a:rPr lang="cs-CZ" sz="1400" dirty="0"/>
              <a:t> </a:t>
            </a:r>
            <a:r>
              <a:rPr lang="cs-CZ" sz="1400" dirty="0" err="1"/>
              <a:t>diplomovku</a:t>
            </a:r>
            <a:r>
              <a:rPr lang="cs-CZ" sz="1400" dirty="0"/>
              <a:t>, bola </a:t>
            </a:r>
            <a:r>
              <a:rPr lang="cs-CZ" sz="1400" dirty="0" err="1"/>
              <a:t>ocenená</a:t>
            </a:r>
            <a:r>
              <a:rPr lang="cs-CZ" sz="1400" dirty="0"/>
              <a:t> známkou B a </a:t>
            </a:r>
            <a:r>
              <a:rPr lang="cs-CZ" sz="1400" dirty="0" err="1"/>
              <a:t>teraz</a:t>
            </a:r>
            <a:r>
              <a:rPr lang="cs-CZ" sz="1400" dirty="0"/>
              <a:t> </a:t>
            </a:r>
            <a:r>
              <a:rPr lang="cs-CZ" sz="1400" dirty="0" err="1"/>
              <a:t>som</a:t>
            </a:r>
            <a:r>
              <a:rPr lang="cs-CZ" sz="1400" dirty="0"/>
              <a:t> už právnička!</a:t>
            </a:r>
          </a:p>
          <a:p>
            <a:endParaRPr lang="cs-CZ" sz="1400" dirty="0"/>
          </a:p>
          <a:p>
            <a:r>
              <a:rPr lang="cs-CZ" sz="1400" dirty="0"/>
              <a:t>S </a:t>
            </a:r>
            <a:r>
              <a:rPr lang="cs-CZ" sz="1400" dirty="0" err="1"/>
              <a:t>pozdravom</a:t>
            </a:r>
            <a:endParaRPr lang="cs-CZ" sz="1400" dirty="0"/>
          </a:p>
          <a:p>
            <a:endParaRPr lang="cs-CZ" sz="1400" dirty="0"/>
          </a:p>
          <a:p>
            <a:r>
              <a:rPr lang="cs-CZ" sz="1400" dirty="0"/>
              <a:t>Michaela</a:t>
            </a:r>
          </a:p>
        </p:txBody>
      </p:sp>
    </p:spTree>
    <p:extLst>
      <p:ext uri="{BB962C8B-B14F-4D97-AF65-F5344CB8AC3E}">
        <p14:creationId xmlns:p14="http://schemas.microsoft.com/office/powerpoint/2010/main" val="32290553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1030" y="509644"/>
            <a:ext cx="7090410" cy="3482999"/>
          </a:xfrm>
        </p:spPr>
        <p:txBody>
          <a:bodyPr>
            <a:normAutofit/>
          </a:bodyPr>
          <a:lstStyle/>
          <a:p>
            <a:r>
              <a:rPr lang="cs-CZ" dirty="0"/>
              <a:t>Anna poslala fotografie </a:t>
            </a:r>
            <a:r>
              <a:rPr lang="cs-CZ" dirty="0" err="1"/>
              <a:t>dôkazov</a:t>
            </a:r>
            <a:r>
              <a:rPr lang="cs-CZ" dirty="0"/>
              <a:t> na </a:t>
            </a:r>
            <a:r>
              <a:rPr lang="cs-CZ" dirty="0" err="1"/>
              <a:t>ich</a:t>
            </a:r>
            <a:r>
              <a:rPr lang="cs-CZ" dirty="0"/>
              <a:t> univerzitu a </a:t>
            </a:r>
            <a:r>
              <a:rPr lang="cs-CZ" dirty="0" err="1"/>
              <a:t>tiež</a:t>
            </a:r>
            <a:r>
              <a:rPr lang="cs-CZ" dirty="0"/>
              <a:t> do </a:t>
            </a:r>
            <a:r>
              <a:rPr lang="cs-CZ" dirty="0" err="1"/>
              <a:t>kancelárie</a:t>
            </a:r>
            <a:r>
              <a:rPr lang="cs-CZ" dirty="0"/>
              <a:t>, kde v </a:t>
            </a:r>
            <a:r>
              <a:rPr lang="cs-CZ" dirty="0" err="1"/>
              <a:t>súčasnosti</a:t>
            </a:r>
            <a:r>
              <a:rPr lang="cs-CZ" dirty="0"/>
              <a:t> Michaela pracovala.</a:t>
            </a:r>
            <a:endParaRPr lang="sk-SK" dirty="0"/>
          </a:p>
          <a:p>
            <a:r>
              <a:rPr lang="cs-CZ" dirty="0"/>
              <a:t>Anna </a:t>
            </a:r>
            <a:r>
              <a:rPr lang="cs-CZ" dirty="0" err="1"/>
              <a:t>vedela</a:t>
            </a:r>
            <a:r>
              <a:rPr lang="cs-CZ" dirty="0"/>
              <a:t>, že to bude </a:t>
            </a:r>
            <a:r>
              <a:rPr lang="cs-CZ" dirty="0" err="1"/>
              <a:t>nejaký</a:t>
            </a:r>
            <a:r>
              <a:rPr lang="cs-CZ" dirty="0"/>
              <a:t> čas </a:t>
            </a:r>
            <a:r>
              <a:rPr lang="cs-CZ" dirty="0" err="1"/>
              <a:t>trvať</a:t>
            </a:r>
            <a:r>
              <a:rPr lang="cs-CZ" dirty="0"/>
              <a:t>, kým univerzita </a:t>
            </a:r>
            <a:r>
              <a:rPr lang="cs-CZ" dirty="0" err="1"/>
              <a:t>odoberie</a:t>
            </a:r>
            <a:r>
              <a:rPr lang="cs-CZ" dirty="0"/>
              <a:t> titul Michaele, ale </a:t>
            </a:r>
            <a:r>
              <a:rPr lang="cs-CZ" dirty="0" err="1"/>
              <a:t>reakcia</a:t>
            </a:r>
            <a:r>
              <a:rPr lang="cs-CZ" dirty="0"/>
              <a:t> jej </a:t>
            </a:r>
            <a:r>
              <a:rPr lang="cs-CZ" dirty="0" err="1"/>
              <a:t>zamestnávateľa</a:t>
            </a:r>
            <a:r>
              <a:rPr lang="cs-CZ" dirty="0"/>
              <a:t> </a:t>
            </a:r>
            <a:r>
              <a:rPr lang="cs-CZ" dirty="0" err="1"/>
              <a:t>môže</a:t>
            </a:r>
            <a:r>
              <a:rPr lang="cs-CZ" dirty="0"/>
              <a:t> byť </a:t>
            </a:r>
            <a:r>
              <a:rPr lang="cs-CZ" dirty="0" err="1"/>
              <a:t>oveľa</a:t>
            </a:r>
            <a:r>
              <a:rPr lang="cs-CZ" dirty="0"/>
              <a:t> </a:t>
            </a:r>
            <a:r>
              <a:rPr lang="cs-CZ" dirty="0" err="1"/>
              <a:t>rýchlejšia</a:t>
            </a:r>
            <a:r>
              <a:rPr lang="cs-CZ" dirty="0"/>
              <a:t>.</a:t>
            </a:r>
            <a:endParaRPr lang="sk-SK" dirty="0"/>
          </a:p>
          <a:p>
            <a:r>
              <a:rPr lang="cs-CZ" dirty="0"/>
              <a:t>Pomsta je sladká...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9678074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42948" y="273845"/>
            <a:ext cx="6200852" cy="835537"/>
          </a:xfrm>
        </p:spPr>
        <p:txBody>
          <a:bodyPr>
            <a:normAutofit/>
          </a:bodyPr>
          <a:lstStyle/>
          <a:p>
            <a:r>
              <a:rPr lang="sk-SK" dirty="0"/>
              <a:t>Študentská diskusia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/>
              <a:t>Čo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myslíte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sa </a:t>
            </a:r>
            <a:r>
              <a:rPr lang="en-US" dirty="0" err="1"/>
              <a:t>stalo</a:t>
            </a:r>
            <a:r>
              <a:rPr lang="en-US" dirty="0"/>
              <a:t> </a:t>
            </a:r>
            <a:r>
              <a:rPr lang="en-US" dirty="0" err="1"/>
              <a:t>potom</a:t>
            </a:r>
            <a:r>
              <a:rPr lang="en-US" dirty="0"/>
              <a:t>?</a:t>
            </a:r>
          </a:p>
          <a:p>
            <a:r>
              <a:rPr lang="en-US" dirty="0" err="1"/>
              <a:t>Našli</a:t>
            </a:r>
            <a:r>
              <a:rPr lang="en-US" dirty="0"/>
              <a:t> </a:t>
            </a:r>
            <a:r>
              <a:rPr lang="en-US" dirty="0" err="1"/>
              <a:t>ste</a:t>
            </a:r>
            <a:r>
              <a:rPr lang="en-US" dirty="0"/>
              <a:t> v </a:t>
            </a:r>
            <a:r>
              <a:rPr lang="en-US" dirty="0" err="1"/>
              <a:t>príbehu</a:t>
            </a:r>
            <a:r>
              <a:rPr lang="en-US" dirty="0"/>
              <a:t> </a:t>
            </a:r>
            <a:r>
              <a:rPr lang="en-US" dirty="0" err="1"/>
              <a:t>nejaké</a:t>
            </a:r>
            <a:r>
              <a:rPr lang="en-US" dirty="0"/>
              <a:t> </a:t>
            </a:r>
            <a:r>
              <a:rPr lang="en-US" dirty="0" err="1"/>
              <a:t>poľahčujúce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pre </a:t>
            </a:r>
            <a:r>
              <a:rPr lang="en-US" dirty="0" err="1"/>
              <a:t>správanie</a:t>
            </a:r>
            <a:r>
              <a:rPr lang="en-US" dirty="0"/>
              <a:t> </a:t>
            </a:r>
            <a:r>
              <a:rPr lang="en-US" dirty="0" err="1"/>
              <a:t>Mich</a:t>
            </a:r>
            <a:r>
              <a:rPr lang="sk-SK" dirty="0" err="1"/>
              <a:t>aelu</a:t>
            </a:r>
            <a:r>
              <a:rPr lang="en-US" dirty="0"/>
              <a:t>?</a:t>
            </a:r>
          </a:p>
          <a:p>
            <a:r>
              <a:rPr lang="en-US" dirty="0" err="1"/>
              <a:t>Čo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myslí</a:t>
            </a:r>
            <a:r>
              <a:rPr lang="sk-SK" dirty="0" err="1"/>
              <a:t>te</a:t>
            </a:r>
            <a:r>
              <a:rPr lang="en-US" dirty="0"/>
              <a:t> o </a:t>
            </a:r>
            <a:r>
              <a:rPr lang="en-US" dirty="0" err="1"/>
              <a:t>Anniných</a:t>
            </a:r>
            <a:r>
              <a:rPr lang="en-US" dirty="0"/>
              <a:t> </a:t>
            </a:r>
            <a:r>
              <a:rPr lang="en-US" dirty="0" err="1"/>
              <a:t>krokoch</a:t>
            </a:r>
            <a:r>
              <a:rPr lang="en-US" dirty="0"/>
              <a:t>?</a:t>
            </a:r>
          </a:p>
          <a:p>
            <a:r>
              <a:rPr lang="en-US" dirty="0" err="1"/>
              <a:t>Čo</a:t>
            </a:r>
            <a:r>
              <a:rPr lang="en-US" dirty="0"/>
              <a:t> sa </a:t>
            </a:r>
            <a:r>
              <a:rPr lang="en-US" dirty="0" err="1"/>
              <a:t>mohlo</a:t>
            </a:r>
            <a:r>
              <a:rPr lang="en-US" dirty="0"/>
              <a:t> </a:t>
            </a:r>
            <a:r>
              <a:rPr lang="en-US" dirty="0" err="1"/>
              <a:t>urobiť</a:t>
            </a:r>
            <a:r>
              <a:rPr lang="en-US" dirty="0"/>
              <a:t>, aby sa </a:t>
            </a:r>
            <a:r>
              <a:rPr lang="en-US" dirty="0" err="1"/>
              <a:t>tomuto</a:t>
            </a:r>
            <a:r>
              <a:rPr lang="en-US" dirty="0"/>
              <a:t> </a:t>
            </a:r>
            <a:r>
              <a:rPr lang="en-US" dirty="0" err="1"/>
              <a:t>problému</a:t>
            </a:r>
            <a:r>
              <a:rPr lang="en-US" dirty="0"/>
              <a:t> </a:t>
            </a:r>
            <a:r>
              <a:rPr lang="en-US" dirty="0" err="1"/>
              <a:t>zabránilo</a:t>
            </a:r>
            <a:r>
              <a:rPr lang="en-US" dirty="0"/>
              <a:t>?</a:t>
            </a:r>
          </a:p>
          <a:p>
            <a:r>
              <a:rPr lang="en-US" dirty="0" err="1"/>
              <a:t>Aká</a:t>
            </a:r>
            <a:r>
              <a:rPr lang="en-US" dirty="0"/>
              <a:t> by </a:t>
            </a:r>
            <a:r>
              <a:rPr lang="en-US" dirty="0" err="1"/>
              <a:t>mohla</a:t>
            </a:r>
            <a:r>
              <a:rPr lang="en-US" dirty="0"/>
              <a:t> </a:t>
            </a:r>
            <a:r>
              <a:rPr lang="en-US" dirty="0" err="1"/>
              <a:t>byť</a:t>
            </a:r>
            <a:r>
              <a:rPr lang="en-US" dirty="0"/>
              <a:t> </a:t>
            </a:r>
            <a:r>
              <a:rPr lang="en-US" dirty="0" err="1"/>
              <a:t>reakcia</a:t>
            </a:r>
            <a:r>
              <a:rPr lang="en-US" dirty="0"/>
              <a:t> </a:t>
            </a:r>
            <a:r>
              <a:rPr lang="en-US" dirty="0" err="1"/>
              <a:t>zamestnávateľa</a:t>
            </a:r>
            <a:r>
              <a:rPr lang="en-US" dirty="0"/>
              <a:t> </a:t>
            </a:r>
            <a:r>
              <a:rPr lang="en-US" dirty="0" err="1"/>
              <a:t>Mich</a:t>
            </a:r>
            <a:r>
              <a:rPr lang="sk-SK" dirty="0" err="1"/>
              <a:t>aely</a:t>
            </a:r>
            <a:r>
              <a:rPr lang="en-US" dirty="0"/>
              <a:t>?</a:t>
            </a:r>
          </a:p>
          <a:p>
            <a:r>
              <a:rPr lang="en-US" dirty="0" err="1"/>
              <a:t>Aká</a:t>
            </a:r>
            <a:r>
              <a:rPr lang="en-US" dirty="0"/>
              <a:t> by bola </a:t>
            </a:r>
            <a:r>
              <a:rPr lang="en-US" dirty="0" err="1"/>
              <a:t>vaša</a:t>
            </a:r>
            <a:r>
              <a:rPr lang="en-US" dirty="0"/>
              <a:t> </a:t>
            </a:r>
            <a:r>
              <a:rPr lang="en-US" dirty="0" err="1"/>
              <a:t>reakcia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zamestnávateľa</a:t>
            </a:r>
            <a:r>
              <a:rPr lang="en-US" dirty="0"/>
              <a:t> </a:t>
            </a:r>
            <a:r>
              <a:rPr lang="en-US" dirty="0" err="1"/>
              <a:t>Mich</a:t>
            </a:r>
            <a:r>
              <a:rPr lang="sk-SK" dirty="0" err="1"/>
              <a:t>aely</a:t>
            </a:r>
            <a:r>
              <a:rPr lang="en-US" dirty="0"/>
              <a:t>?</a:t>
            </a:r>
          </a:p>
          <a:p>
            <a:r>
              <a:rPr lang="en-US" dirty="0"/>
              <a:t>Bola by </a:t>
            </a:r>
            <a:r>
              <a:rPr lang="en-US" dirty="0" err="1"/>
              <a:t>vaša</a:t>
            </a:r>
            <a:r>
              <a:rPr lang="en-US" dirty="0"/>
              <a:t> </a:t>
            </a:r>
            <a:r>
              <a:rPr lang="en-US" dirty="0" err="1"/>
              <a:t>reakcia</a:t>
            </a:r>
            <a:r>
              <a:rPr lang="en-US" dirty="0"/>
              <a:t> </a:t>
            </a:r>
            <a:r>
              <a:rPr lang="en-US" dirty="0" err="1"/>
              <a:t>iná</a:t>
            </a:r>
            <a:r>
              <a:rPr lang="en-US" dirty="0"/>
              <a:t>, </a:t>
            </a:r>
            <a:r>
              <a:rPr lang="en-US" dirty="0" err="1"/>
              <a:t>ak</a:t>
            </a:r>
            <a:r>
              <a:rPr lang="en-US" dirty="0"/>
              <a:t> by </a:t>
            </a:r>
            <a:r>
              <a:rPr lang="en-US" dirty="0" err="1"/>
              <a:t>titul</a:t>
            </a:r>
            <a:r>
              <a:rPr lang="en-US" dirty="0"/>
              <a:t> </a:t>
            </a:r>
            <a:r>
              <a:rPr lang="en-US" dirty="0" err="1"/>
              <a:t>nebol</a:t>
            </a:r>
            <a:r>
              <a:rPr lang="en-US" dirty="0"/>
              <a:t> </a:t>
            </a:r>
            <a:r>
              <a:rPr lang="en-US" dirty="0" err="1"/>
              <a:t>potrebný</a:t>
            </a:r>
            <a:r>
              <a:rPr lang="en-US" dirty="0"/>
              <a:t> pre </a:t>
            </a:r>
            <a:r>
              <a:rPr lang="en-US" dirty="0" err="1"/>
              <a:t>danú</a:t>
            </a:r>
            <a:r>
              <a:rPr lang="en-US" dirty="0"/>
              <a:t> </a:t>
            </a:r>
            <a:r>
              <a:rPr lang="en-US" dirty="0" err="1"/>
              <a:t>prácu</a:t>
            </a:r>
            <a:r>
              <a:rPr lang="en-US" dirty="0"/>
              <a:t> / </a:t>
            </a:r>
            <a:r>
              <a:rPr lang="en-US" dirty="0" err="1"/>
              <a:t>pozíciu</a:t>
            </a:r>
            <a:r>
              <a:rPr lang="en-US" dirty="0"/>
              <a:t>?</a:t>
            </a:r>
          </a:p>
        </p:txBody>
      </p:sp>
      <p:pic>
        <p:nvPicPr>
          <p:cNvPr id="4" name="Picture 5" descr="C:\Data\Dropbox\ENAI\O2\ikonky\targetGroups\student.e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561" y="278738"/>
            <a:ext cx="1068387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8764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Záver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Mich</a:t>
            </a:r>
            <a:r>
              <a:rPr lang="sk-SK" dirty="0" err="1"/>
              <a:t>aelin</a:t>
            </a:r>
            <a:r>
              <a:rPr lang="en-US" dirty="0"/>
              <a:t> </a:t>
            </a:r>
            <a:r>
              <a:rPr lang="en-US" dirty="0" err="1"/>
              <a:t>zamestnávateľ</a:t>
            </a:r>
            <a:r>
              <a:rPr lang="en-US" dirty="0"/>
              <a:t> </a:t>
            </a:r>
            <a:r>
              <a:rPr lang="sk-SK" dirty="0"/>
              <a:t>ju prepustil</a:t>
            </a:r>
            <a:r>
              <a:rPr lang="en-US" dirty="0"/>
              <a:t>, </a:t>
            </a:r>
            <a:r>
              <a:rPr lang="en-US" dirty="0" err="1"/>
              <a:t>bál</a:t>
            </a:r>
            <a:r>
              <a:rPr lang="en-US" dirty="0"/>
              <a:t> sa </a:t>
            </a:r>
            <a:r>
              <a:rPr lang="en-US" dirty="0" err="1"/>
              <a:t>stratiť</a:t>
            </a:r>
            <a:r>
              <a:rPr lang="en-US" dirty="0"/>
              <a:t> </a:t>
            </a:r>
            <a:r>
              <a:rPr lang="en-US" dirty="0" err="1"/>
              <a:t>dôveryhodnosť</a:t>
            </a:r>
            <a:r>
              <a:rPr lang="en-US" dirty="0"/>
              <a:t> </a:t>
            </a:r>
            <a:r>
              <a:rPr lang="sk-SK" dirty="0"/>
              <a:t>u </a:t>
            </a:r>
            <a:r>
              <a:rPr lang="en-US" dirty="0" err="1"/>
              <a:t>klient</a:t>
            </a:r>
            <a:r>
              <a:rPr lang="sk-SK" dirty="0" err="1"/>
              <a:t>ov</a:t>
            </a:r>
            <a:endParaRPr lang="en-US" dirty="0"/>
          </a:p>
          <a:p>
            <a:r>
              <a:rPr lang="en-US" dirty="0" err="1"/>
              <a:t>Univerzita</a:t>
            </a:r>
            <a:r>
              <a:rPr lang="en-US" dirty="0"/>
              <a:t> </a:t>
            </a:r>
            <a:r>
              <a:rPr lang="en-US" dirty="0" err="1"/>
              <a:t>začala</a:t>
            </a:r>
            <a:r>
              <a:rPr lang="en-US" dirty="0"/>
              <a:t> </a:t>
            </a:r>
            <a:r>
              <a:rPr lang="en-US" dirty="0" err="1"/>
              <a:t>vyšetrovanie</a:t>
            </a:r>
            <a:r>
              <a:rPr lang="en-US" dirty="0"/>
              <a:t> s </a:t>
            </a:r>
            <a:r>
              <a:rPr lang="en-US" dirty="0" err="1"/>
              <a:t>cieľom</a:t>
            </a:r>
            <a:r>
              <a:rPr lang="en-US" dirty="0"/>
              <a:t> od</a:t>
            </a:r>
            <a:r>
              <a:rPr lang="sk-SK" dirty="0"/>
              <a:t>obrať titul </a:t>
            </a:r>
            <a:r>
              <a:rPr lang="en-US" dirty="0" err="1"/>
              <a:t>Mich</a:t>
            </a:r>
            <a:r>
              <a:rPr lang="sk-SK" dirty="0" err="1"/>
              <a:t>aele</a:t>
            </a:r>
            <a:endParaRPr lang="en-US" dirty="0"/>
          </a:p>
          <a:p>
            <a:r>
              <a:rPr lang="en-US" dirty="0" err="1"/>
              <a:t>Mich</a:t>
            </a:r>
            <a:r>
              <a:rPr lang="sk-SK" dirty="0"/>
              <a:t>a</a:t>
            </a:r>
            <a:r>
              <a:rPr lang="en-US" dirty="0"/>
              <a:t>el</a:t>
            </a:r>
            <a:r>
              <a:rPr lang="sk-SK" dirty="0"/>
              <a:t>a</a:t>
            </a:r>
            <a:r>
              <a:rPr lang="en-US" dirty="0"/>
              <a:t> bola </a:t>
            </a:r>
            <a:r>
              <a:rPr lang="sk-SK" dirty="0"/>
              <a:t>pri</a:t>
            </a:r>
            <a:r>
              <a:rPr lang="en-US" dirty="0" err="1"/>
              <a:t>jatá</a:t>
            </a:r>
            <a:r>
              <a:rPr lang="sk-SK" dirty="0"/>
              <a:t> do</a:t>
            </a:r>
            <a:r>
              <a:rPr lang="en-US" dirty="0"/>
              <a:t> in</a:t>
            </a:r>
            <a:r>
              <a:rPr lang="sk-SK" dirty="0"/>
              <a:t>ej</a:t>
            </a:r>
            <a:r>
              <a:rPr lang="en-US" dirty="0"/>
              <a:t> </a:t>
            </a:r>
            <a:r>
              <a:rPr lang="en-US" dirty="0" err="1"/>
              <a:t>advokátsk</a:t>
            </a:r>
            <a:r>
              <a:rPr lang="sk-SK" dirty="0"/>
              <a:t>ej</a:t>
            </a:r>
            <a:r>
              <a:rPr lang="en-US" dirty="0"/>
              <a:t> </a:t>
            </a:r>
            <a:r>
              <a:rPr lang="en-US" dirty="0" err="1"/>
              <a:t>kancelári</a:t>
            </a:r>
            <a:r>
              <a:rPr lang="sk-SK" dirty="0"/>
              <a:t>e</a:t>
            </a:r>
            <a:r>
              <a:rPr lang="en-US" dirty="0"/>
              <a:t>, </a:t>
            </a:r>
            <a:r>
              <a:rPr lang="en-US" dirty="0" err="1"/>
              <a:t>čoskoro</a:t>
            </a:r>
            <a:r>
              <a:rPr lang="en-US" dirty="0"/>
              <a:t> </a:t>
            </a:r>
            <a:r>
              <a:rPr lang="en-US" dirty="0" err="1"/>
              <a:t>dostali</a:t>
            </a:r>
            <a:r>
              <a:rPr lang="en-US" dirty="0"/>
              <a:t> ten </a:t>
            </a:r>
            <a:r>
              <a:rPr lang="en-US" dirty="0" err="1"/>
              <a:t>istý</a:t>
            </a:r>
            <a:r>
              <a:rPr lang="en-US" dirty="0"/>
              <a:t> list a </a:t>
            </a:r>
            <a:r>
              <a:rPr lang="sk-SK" dirty="0"/>
              <a:t>tak </a:t>
            </a:r>
            <a:r>
              <a:rPr lang="en-US" dirty="0" err="1"/>
              <a:t>znova</a:t>
            </a:r>
            <a:r>
              <a:rPr lang="en-US" dirty="0"/>
              <a:t> </a:t>
            </a:r>
            <a:r>
              <a:rPr lang="en-US" dirty="0" err="1"/>
              <a:t>prišla</a:t>
            </a:r>
            <a:r>
              <a:rPr lang="en-US" dirty="0"/>
              <a:t> o </a:t>
            </a:r>
            <a:r>
              <a:rPr lang="en-US" dirty="0" err="1"/>
              <a:t>prácu</a:t>
            </a:r>
            <a:endParaRPr lang="en-US" dirty="0"/>
          </a:p>
          <a:p>
            <a:r>
              <a:rPr lang="en-US" dirty="0"/>
              <a:t>Micha</a:t>
            </a:r>
            <a:r>
              <a:rPr lang="sk-SK" dirty="0"/>
              <a:t>e</a:t>
            </a:r>
            <a:r>
              <a:rPr lang="en-US" dirty="0"/>
              <a:t>la </a:t>
            </a:r>
            <a:r>
              <a:rPr lang="en-US" dirty="0" err="1"/>
              <a:t>počula</a:t>
            </a:r>
            <a:r>
              <a:rPr lang="en-US" dirty="0"/>
              <a:t> od </a:t>
            </a:r>
            <a:r>
              <a:rPr lang="en-US" dirty="0" err="1"/>
              <a:t>priateľa</a:t>
            </a:r>
            <a:r>
              <a:rPr lang="en-US" dirty="0"/>
              <a:t>, </a:t>
            </a:r>
            <a:r>
              <a:rPr lang="en-US" dirty="0" err="1"/>
              <a:t>že</a:t>
            </a:r>
            <a:r>
              <a:rPr lang="en-US" dirty="0"/>
              <a:t> v </a:t>
            </a:r>
            <a:r>
              <a:rPr lang="en-US" dirty="0" err="1"/>
              <a:t>meste</a:t>
            </a:r>
            <a:r>
              <a:rPr lang="en-US" dirty="0"/>
              <a:t> </a:t>
            </a:r>
            <a:r>
              <a:rPr lang="en-US" dirty="0" err="1"/>
              <a:t>má</a:t>
            </a:r>
            <a:r>
              <a:rPr lang="en-US" dirty="0"/>
              <a:t> </a:t>
            </a:r>
            <a:r>
              <a:rPr lang="en-US" dirty="0" err="1"/>
              <a:t>povesť</a:t>
            </a:r>
            <a:r>
              <a:rPr lang="en-US" dirty="0"/>
              <a:t> </a:t>
            </a:r>
            <a:r>
              <a:rPr lang="en-US" dirty="0" err="1"/>
              <a:t>podvodní</a:t>
            </a:r>
            <a:r>
              <a:rPr lang="sk-SK" dirty="0" err="1"/>
              <a:t>čky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226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Záver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V rámci </a:t>
            </a:r>
            <a:r>
              <a:rPr lang="cs-CZ" sz="2600" dirty="0" err="1"/>
              <a:t>vyšetrovania</a:t>
            </a:r>
            <a:r>
              <a:rPr lang="cs-CZ" sz="2600" dirty="0"/>
              <a:t> na </a:t>
            </a:r>
            <a:r>
              <a:rPr lang="cs-CZ" sz="2600" dirty="0" err="1"/>
              <a:t>univerzite</a:t>
            </a:r>
            <a:r>
              <a:rPr lang="cs-CZ" sz="2600" dirty="0"/>
              <a:t> sa potvrdilo, že Michaelina </a:t>
            </a:r>
            <a:r>
              <a:rPr lang="cs-CZ" sz="2600" dirty="0" err="1"/>
              <a:t>diplomovka</a:t>
            </a:r>
            <a:r>
              <a:rPr lang="cs-CZ" sz="2600" dirty="0"/>
              <a:t> bola </a:t>
            </a:r>
            <a:r>
              <a:rPr lang="cs-CZ" sz="2600" dirty="0" err="1"/>
              <a:t>napísaná</a:t>
            </a:r>
            <a:r>
              <a:rPr lang="cs-CZ" sz="2600" dirty="0"/>
              <a:t> na objednávku, takže titul jej </a:t>
            </a:r>
            <a:r>
              <a:rPr lang="cs-CZ" sz="2600" dirty="0" err="1"/>
              <a:t>odobrali</a:t>
            </a:r>
            <a:r>
              <a:rPr lang="cs-CZ" sz="2600" dirty="0"/>
              <a:t>.</a:t>
            </a:r>
          </a:p>
          <a:p>
            <a:r>
              <a:rPr lang="cs-CZ" sz="2600" dirty="0" err="1"/>
              <a:t>Presťahovala</a:t>
            </a:r>
            <a:r>
              <a:rPr lang="cs-CZ" sz="2600" dirty="0"/>
              <a:t> sa do </a:t>
            </a:r>
            <a:r>
              <a:rPr lang="cs-CZ" sz="2600" dirty="0" err="1"/>
              <a:t>iného</a:t>
            </a:r>
            <a:r>
              <a:rPr lang="cs-CZ" sz="2600" dirty="0"/>
              <a:t> </a:t>
            </a:r>
            <a:r>
              <a:rPr lang="cs-CZ" sz="2600" dirty="0" err="1" smtClean="0"/>
              <a:t>mesta</a:t>
            </a:r>
            <a:r>
              <a:rPr lang="cs-CZ" sz="2600" dirty="0"/>
              <a:t>, ale už nikdy </a:t>
            </a:r>
            <a:r>
              <a:rPr lang="cs-CZ" sz="2600" dirty="0" err="1"/>
              <a:t>nemala</a:t>
            </a:r>
            <a:r>
              <a:rPr lang="cs-CZ" sz="2600" dirty="0"/>
              <a:t> </a:t>
            </a:r>
            <a:r>
              <a:rPr lang="cs-CZ" sz="2600" dirty="0" err="1"/>
              <a:t>šancu</a:t>
            </a:r>
            <a:r>
              <a:rPr lang="cs-CZ" sz="2600" dirty="0"/>
              <a:t> </a:t>
            </a:r>
            <a:r>
              <a:rPr lang="cs-CZ" sz="2600" dirty="0" err="1"/>
              <a:t>pracovať</a:t>
            </a:r>
            <a:r>
              <a:rPr lang="cs-CZ" sz="2600" dirty="0"/>
              <a:t> v oblasti práva.</a:t>
            </a:r>
          </a:p>
        </p:txBody>
      </p:sp>
    </p:spTree>
    <p:extLst>
      <p:ext uri="{BB962C8B-B14F-4D97-AF65-F5344CB8AC3E}">
        <p14:creationId xmlns:p14="http://schemas.microsoft.com/office/powerpoint/2010/main" val="1632269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Zapamätajte</a:t>
            </a:r>
            <a:r>
              <a:rPr lang="cs-CZ" dirty="0"/>
              <a:t> si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Dôsledne</a:t>
            </a:r>
            <a:r>
              <a:rPr lang="en-US" dirty="0"/>
              <a:t> </a:t>
            </a:r>
            <a:r>
              <a:rPr lang="en-US" dirty="0" err="1"/>
              <a:t>uplatň</a:t>
            </a:r>
            <a:r>
              <a:rPr lang="sk-SK" dirty="0" err="1"/>
              <a:t>ujte</a:t>
            </a:r>
            <a:r>
              <a:rPr lang="en-US" dirty="0"/>
              <a:t> </a:t>
            </a:r>
            <a:r>
              <a:rPr lang="en-US" dirty="0" err="1"/>
              <a:t>profesionálne</a:t>
            </a:r>
            <a:r>
              <a:rPr lang="en-US" dirty="0"/>
              <a:t> </a:t>
            </a:r>
            <a:r>
              <a:rPr lang="en-US" dirty="0" err="1"/>
              <a:t>pracovné</a:t>
            </a:r>
            <a:r>
              <a:rPr lang="en-US" dirty="0"/>
              <a:t> </a:t>
            </a:r>
            <a:r>
              <a:rPr lang="en-US" dirty="0" err="1"/>
              <a:t>postupy</a:t>
            </a:r>
            <a:r>
              <a:rPr lang="en-US" dirty="0"/>
              <a:t> a </a:t>
            </a:r>
            <a:r>
              <a:rPr lang="en-US" dirty="0" err="1"/>
              <a:t>dodržiava</a:t>
            </a:r>
            <a:r>
              <a:rPr lang="sk-SK" dirty="0" err="1"/>
              <a:t>jte</a:t>
            </a:r>
            <a:r>
              <a:rPr lang="en-US" dirty="0"/>
              <a:t> </a:t>
            </a:r>
            <a:r>
              <a:rPr lang="en-US" dirty="0" err="1"/>
              <a:t>normy</a:t>
            </a:r>
            <a:r>
              <a:rPr lang="en-US" dirty="0"/>
              <a:t> </a:t>
            </a:r>
            <a:r>
              <a:rPr lang="en-US" dirty="0" err="1"/>
              <a:t>správnej</a:t>
            </a:r>
            <a:r>
              <a:rPr lang="en-US" dirty="0"/>
              <a:t> </a:t>
            </a:r>
            <a:r>
              <a:rPr lang="en-US" dirty="0" err="1"/>
              <a:t>vedeckej</a:t>
            </a:r>
            <a:r>
              <a:rPr lang="en-US" dirty="0"/>
              <a:t> </a:t>
            </a:r>
            <a:r>
              <a:rPr lang="en-US" dirty="0" err="1"/>
              <a:t>praxe</a:t>
            </a:r>
            <a:r>
              <a:rPr lang="en-US" dirty="0"/>
              <a:t>.</a:t>
            </a:r>
          </a:p>
          <a:p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potrebujete</a:t>
            </a:r>
            <a:r>
              <a:rPr lang="en-US" dirty="0"/>
              <a:t> </a:t>
            </a:r>
            <a:r>
              <a:rPr lang="en-US" dirty="0" err="1"/>
              <a:t>pomoc</a:t>
            </a:r>
            <a:r>
              <a:rPr lang="en-US" dirty="0"/>
              <a:t>, </a:t>
            </a:r>
            <a:r>
              <a:rPr lang="en-US" dirty="0" err="1"/>
              <a:t>vyhľadajte</a:t>
            </a:r>
            <a:r>
              <a:rPr lang="en-US" dirty="0"/>
              <a:t> </a:t>
            </a:r>
            <a:r>
              <a:rPr lang="en-US" dirty="0" err="1"/>
              <a:t>pomoc</a:t>
            </a:r>
            <a:r>
              <a:rPr lang="en-US" dirty="0"/>
              <a:t>.</a:t>
            </a:r>
          </a:p>
          <a:p>
            <a:r>
              <a:rPr lang="en-US" dirty="0" err="1"/>
              <a:t>Reagujte</a:t>
            </a:r>
            <a:r>
              <a:rPr lang="en-US" dirty="0"/>
              <a:t> </a:t>
            </a:r>
            <a:r>
              <a:rPr lang="en-US" dirty="0" err="1"/>
              <a:t>adekvátne</a:t>
            </a:r>
            <a:r>
              <a:rPr lang="en-US" dirty="0"/>
              <a:t>, </a:t>
            </a:r>
            <a:r>
              <a:rPr lang="en-US" dirty="0" err="1"/>
              <a:t>ak</a:t>
            </a:r>
            <a:r>
              <a:rPr lang="en-US" dirty="0"/>
              <a:t> </a:t>
            </a:r>
            <a:r>
              <a:rPr lang="en-US" dirty="0" err="1"/>
              <a:t>spoznáte</a:t>
            </a:r>
            <a:r>
              <a:rPr lang="en-US" dirty="0"/>
              <a:t> </a:t>
            </a:r>
            <a:r>
              <a:rPr lang="en-US" dirty="0" err="1"/>
              <a:t>neprofesionálne</a:t>
            </a:r>
            <a:r>
              <a:rPr lang="en-US" dirty="0"/>
              <a:t>, </a:t>
            </a:r>
            <a:r>
              <a:rPr lang="en-US" dirty="0" err="1"/>
              <a:t>neetické</a:t>
            </a:r>
            <a:r>
              <a:rPr lang="en-US" dirty="0"/>
              <a:t> 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en-US" dirty="0" err="1"/>
              <a:t>kriminálne</a:t>
            </a:r>
            <a:r>
              <a:rPr lang="en-US" dirty="0"/>
              <a:t> </a:t>
            </a:r>
            <a:r>
              <a:rPr lang="en-US" dirty="0" err="1"/>
              <a:t>spôsoby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. </a:t>
            </a:r>
            <a:r>
              <a:rPr lang="en-US" dirty="0" err="1"/>
              <a:t>Použite</a:t>
            </a:r>
            <a:r>
              <a:rPr lang="en-US" dirty="0"/>
              <a:t> </a:t>
            </a:r>
            <a:r>
              <a:rPr lang="en-US" dirty="0" err="1"/>
              <a:t>postupy</a:t>
            </a:r>
            <a:r>
              <a:rPr lang="en-US" dirty="0"/>
              <a:t>, </a:t>
            </a:r>
            <a:r>
              <a:rPr lang="en-US" dirty="0" err="1"/>
              <a:t>ktoré</a:t>
            </a:r>
            <a:r>
              <a:rPr lang="en-US" dirty="0"/>
              <a:t> </a:t>
            </a:r>
            <a:r>
              <a:rPr lang="en-US" dirty="0" err="1"/>
              <a:t>máte</a:t>
            </a:r>
            <a:r>
              <a:rPr lang="en-US" dirty="0"/>
              <a:t> k </a:t>
            </a:r>
            <a:r>
              <a:rPr lang="en-US" dirty="0" err="1"/>
              <a:t>dispozícii</a:t>
            </a:r>
            <a:r>
              <a:rPr lang="en-US" dirty="0"/>
              <a:t> a </a:t>
            </a:r>
            <a:r>
              <a:rPr lang="en-US" dirty="0" err="1"/>
              <a:t>zohľadnite</a:t>
            </a:r>
            <a:r>
              <a:rPr lang="en-US" dirty="0"/>
              <a:t>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en-US" dirty="0" err="1"/>
              <a:t>etické</a:t>
            </a:r>
            <a:r>
              <a:rPr lang="en-US" dirty="0"/>
              <a:t> </a:t>
            </a:r>
            <a:r>
              <a:rPr lang="en-US" dirty="0" err="1"/>
              <a:t>normy</a:t>
            </a:r>
            <a:r>
              <a:rPr lang="en-US" dirty="0"/>
              <a:t>.</a:t>
            </a:r>
            <a:r>
              <a:rPr lang="en-US" i="1" dirty="0"/>
              <a:t> 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861506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08E018D5-C2B0-E446-8709-C4C9FFBFD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 </a:t>
            </a:r>
            <a:r>
              <a:rPr lang="en-GB" dirty="0" err="1"/>
              <a:t>tomto</a:t>
            </a:r>
            <a:r>
              <a:rPr lang="en-GB" dirty="0"/>
              <a:t> </a:t>
            </a:r>
            <a:r>
              <a:rPr lang="en-GB" dirty="0" err="1"/>
              <a:t>dokumente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xmlns="" id="{834AD6DD-4FC3-644C-89BE-773390B09F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/>
              <a:t>Tento</a:t>
            </a:r>
            <a:r>
              <a:rPr lang="en-GB" dirty="0"/>
              <a:t> </a:t>
            </a:r>
            <a:r>
              <a:rPr lang="en-GB" dirty="0" err="1"/>
              <a:t>dokument</a:t>
            </a:r>
            <a:r>
              <a:rPr lang="en-GB" dirty="0"/>
              <a:t> je </a:t>
            </a:r>
            <a:r>
              <a:rPr lang="en-GB" dirty="0" err="1"/>
              <a:t>príkladom</a:t>
            </a:r>
            <a:r>
              <a:rPr lang="en-GB" dirty="0"/>
              <a:t> z </a:t>
            </a:r>
            <a:r>
              <a:rPr lang="en-GB" dirty="0" err="1"/>
              <a:t>reálneho</a:t>
            </a:r>
            <a:r>
              <a:rPr lang="en-GB" dirty="0"/>
              <a:t> </a:t>
            </a:r>
            <a:r>
              <a:rPr lang="en-GB" dirty="0" err="1"/>
              <a:t>života</a:t>
            </a:r>
            <a:r>
              <a:rPr lang="en-GB" dirty="0"/>
              <a:t> </a:t>
            </a:r>
            <a:r>
              <a:rPr lang="en-GB" dirty="0" err="1"/>
              <a:t>ilustrujúci</a:t>
            </a:r>
            <a:r>
              <a:rPr lang="en-GB" dirty="0"/>
              <a:t> </a:t>
            </a:r>
            <a:r>
              <a:rPr lang="en-GB" dirty="0" err="1"/>
              <a:t>dôležitosť</a:t>
            </a:r>
            <a:r>
              <a:rPr lang="en-GB" dirty="0"/>
              <a:t> </a:t>
            </a:r>
            <a:r>
              <a:rPr lang="en-GB" dirty="0" err="1"/>
              <a:t>hodnôt</a:t>
            </a:r>
            <a:r>
              <a:rPr lang="en-GB" dirty="0"/>
              <a:t> </a:t>
            </a:r>
            <a:r>
              <a:rPr lang="en-GB" dirty="0" err="1"/>
              <a:t>akademickej</a:t>
            </a:r>
            <a:r>
              <a:rPr lang="en-GB" dirty="0"/>
              <a:t> integrity v </a:t>
            </a:r>
            <a:r>
              <a:rPr lang="en-GB" dirty="0" err="1"/>
              <a:t>profesionálnom</a:t>
            </a:r>
            <a:r>
              <a:rPr lang="en-GB" dirty="0"/>
              <a:t> </a:t>
            </a:r>
            <a:r>
              <a:rPr lang="en-GB" dirty="0" err="1"/>
              <a:t>živote</a:t>
            </a:r>
            <a:r>
              <a:rPr lang="en-GB" dirty="0"/>
              <a:t>. </a:t>
            </a:r>
            <a:r>
              <a:rPr lang="en-GB" dirty="0" err="1"/>
              <a:t>Bol</a:t>
            </a:r>
            <a:r>
              <a:rPr lang="en-GB" dirty="0"/>
              <a:t> </a:t>
            </a:r>
            <a:r>
              <a:rPr lang="en-GB" dirty="0" err="1"/>
              <a:t>vytvorený</a:t>
            </a:r>
            <a:r>
              <a:rPr lang="en-GB" dirty="0"/>
              <a:t> </a:t>
            </a:r>
            <a:r>
              <a:rPr lang="en-GB" dirty="0" err="1"/>
              <a:t>ako</a:t>
            </a:r>
            <a:r>
              <a:rPr lang="en-GB" dirty="0"/>
              <a:t> </a:t>
            </a:r>
            <a:r>
              <a:rPr lang="en-GB" dirty="0" err="1"/>
              <a:t>súčasť</a:t>
            </a:r>
            <a:r>
              <a:rPr lang="en-GB" dirty="0"/>
              <a:t> </a:t>
            </a:r>
            <a:r>
              <a:rPr lang="en-GB" dirty="0" err="1"/>
              <a:t>Nástrojov</a:t>
            </a:r>
            <a:r>
              <a:rPr lang="en-GB" dirty="0"/>
              <a:t> pre </a:t>
            </a:r>
            <a:r>
              <a:rPr lang="en-GB" dirty="0" err="1"/>
              <a:t>medzisektorovú</a:t>
            </a:r>
            <a:r>
              <a:rPr lang="en-GB" dirty="0"/>
              <a:t> </a:t>
            </a:r>
            <a:r>
              <a:rPr lang="en-GB" dirty="0" err="1"/>
              <a:t>spoluprácu</a:t>
            </a:r>
            <a:r>
              <a:rPr lang="en-GB" dirty="0"/>
              <a:t> z </a:t>
            </a:r>
            <a:r>
              <a:rPr lang="en-GB" dirty="0" err="1"/>
              <a:t>hľadiska</a:t>
            </a:r>
            <a:r>
              <a:rPr lang="en-GB" dirty="0"/>
              <a:t> </a:t>
            </a:r>
            <a:r>
              <a:rPr lang="en-GB" dirty="0" err="1"/>
              <a:t>akademickej</a:t>
            </a:r>
            <a:r>
              <a:rPr lang="en-GB" dirty="0"/>
              <a:t> integrity (</a:t>
            </a:r>
            <a:r>
              <a:rPr lang="en-GB" i="1" dirty="0"/>
              <a:t>Toolkit for cross-sector cooperation in terms of academic integrity</a:t>
            </a:r>
            <a:r>
              <a:rPr lang="en-GB" dirty="0"/>
              <a:t>) v </a:t>
            </a:r>
            <a:r>
              <a:rPr lang="en-GB" dirty="0" err="1"/>
              <a:t>rámci</a:t>
            </a:r>
            <a:r>
              <a:rPr lang="en-GB" dirty="0"/>
              <a:t> </a:t>
            </a:r>
            <a:r>
              <a:rPr lang="en-GB" dirty="0" err="1"/>
              <a:t>projektu</a:t>
            </a:r>
            <a:r>
              <a:rPr lang="en-GB" dirty="0"/>
              <a:t> Erasmus+.</a:t>
            </a:r>
            <a:endParaRPr lang="cs-CZ" dirty="0"/>
          </a:p>
          <a:p>
            <a:r>
              <a:rPr lang="en-GB" dirty="0"/>
              <a:t>Ide o </a:t>
            </a:r>
            <a:r>
              <a:rPr lang="en-GB" dirty="0" err="1"/>
              <a:t>prípadovú</a:t>
            </a:r>
            <a:r>
              <a:rPr lang="en-GB" dirty="0"/>
              <a:t> </a:t>
            </a:r>
            <a:r>
              <a:rPr lang="en-GB" dirty="0" err="1"/>
              <a:t>štúdiu</a:t>
            </a:r>
            <a:r>
              <a:rPr lang="en-GB" dirty="0"/>
              <a:t> </a:t>
            </a:r>
            <a:r>
              <a:rPr lang="en-GB" dirty="0" err="1"/>
              <a:t>pripravenú</a:t>
            </a:r>
            <a:r>
              <a:rPr lang="en-GB" dirty="0"/>
              <a:t> </a:t>
            </a:r>
            <a:r>
              <a:rPr lang="en-GB" dirty="0" err="1"/>
              <a:t>na</a:t>
            </a:r>
            <a:r>
              <a:rPr lang="en-GB" dirty="0"/>
              <a:t> </a:t>
            </a:r>
            <a:r>
              <a:rPr lang="en-GB" dirty="0" err="1"/>
              <a:t>použitie</a:t>
            </a:r>
            <a:r>
              <a:rPr lang="en-GB" dirty="0"/>
              <a:t> </a:t>
            </a:r>
            <a:r>
              <a:rPr lang="en-GB" dirty="0" err="1"/>
              <a:t>spolu</a:t>
            </a:r>
            <a:r>
              <a:rPr lang="en-GB" dirty="0"/>
              <a:t> s </a:t>
            </a:r>
            <a:r>
              <a:rPr lang="en-GB" dirty="0" err="1"/>
              <a:t>didaktickými</a:t>
            </a:r>
            <a:r>
              <a:rPr lang="en-GB" dirty="0"/>
              <a:t> </a:t>
            </a:r>
            <a:r>
              <a:rPr lang="en-GB" dirty="0" err="1"/>
              <a:t>poznámkami</a:t>
            </a:r>
            <a:r>
              <a:rPr lang="en-GB" dirty="0"/>
              <a:t> a </a:t>
            </a:r>
            <a:r>
              <a:rPr lang="en-GB" dirty="0" err="1"/>
              <a:t>diskusnými</a:t>
            </a:r>
            <a:r>
              <a:rPr lang="en-GB" dirty="0"/>
              <a:t> </a:t>
            </a:r>
            <a:r>
              <a:rPr lang="en-GB" dirty="0" err="1"/>
              <a:t>otázkami</a:t>
            </a:r>
            <a:r>
              <a:rPr lang="en-GB" dirty="0"/>
              <a:t> a / </a:t>
            </a:r>
            <a:r>
              <a:rPr lang="en-GB" dirty="0" err="1"/>
              <a:t>alebo</a:t>
            </a:r>
            <a:r>
              <a:rPr lang="en-GB" dirty="0"/>
              <a:t> </a:t>
            </a:r>
            <a:r>
              <a:rPr lang="en-GB" dirty="0" err="1"/>
              <a:t>inými</a:t>
            </a:r>
            <a:r>
              <a:rPr lang="en-GB" dirty="0"/>
              <a:t> </a:t>
            </a:r>
            <a:r>
              <a:rPr lang="en-GB" dirty="0" err="1"/>
              <a:t>úlohami</a:t>
            </a:r>
            <a:r>
              <a:rPr lang="en-GB" dirty="0"/>
              <a:t> pre </a:t>
            </a:r>
            <a:r>
              <a:rPr lang="en-GB" dirty="0" err="1"/>
              <a:t>poslucháčov</a:t>
            </a:r>
            <a:r>
              <a:rPr lang="en-GB" dirty="0"/>
              <a:t>. </a:t>
            </a:r>
            <a:r>
              <a:rPr lang="en-GB" dirty="0" err="1"/>
              <a:t>Viac</a:t>
            </a:r>
            <a:r>
              <a:rPr lang="en-GB" dirty="0"/>
              <a:t> </a:t>
            </a:r>
            <a:r>
              <a:rPr lang="en-GB" dirty="0" err="1"/>
              <a:t>prípadových</a:t>
            </a:r>
            <a:r>
              <a:rPr lang="en-GB" dirty="0"/>
              <a:t> </a:t>
            </a:r>
            <a:r>
              <a:rPr lang="en-GB" dirty="0" err="1"/>
              <a:t>štúdií</a:t>
            </a:r>
            <a:r>
              <a:rPr lang="en-GB" dirty="0"/>
              <a:t> </a:t>
            </a:r>
            <a:r>
              <a:rPr lang="en-GB" dirty="0" err="1"/>
              <a:t>nájdete</a:t>
            </a:r>
            <a:r>
              <a:rPr lang="en-GB" dirty="0"/>
              <a:t> v </a:t>
            </a:r>
            <a:r>
              <a:rPr lang="en-GB" dirty="0" err="1"/>
              <a:t>databáze</a:t>
            </a:r>
            <a:r>
              <a:rPr lang="en-GB" dirty="0"/>
              <a:t> </a:t>
            </a:r>
            <a:r>
              <a:rPr lang="en-GB" dirty="0" err="1"/>
              <a:t>vzdelávacích</a:t>
            </a:r>
            <a:r>
              <a:rPr lang="en-GB" dirty="0"/>
              <a:t> </a:t>
            </a:r>
            <a:r>
              <a:rPr lang="en-GB" dirty="0" err="1"/>
              <a:t>materiálov</a:t>
            </a:r>
            <a:r>
              <a:rPr lang="en-GB" dirty="0"/>
              <a:t> ENAI: </a:t>
            </a:r>
            <a:r>
              <a:rPr lang="en-GB" u="sng" dirty="0">
                <a:hlinkClick r:id="rId2"/>
              </a:rPr>
              <a:t>ENAI database of educational materials</a:t>
            </a:r>
            <a:r>
              <a:rPr lang="en-GB" dirty="0"/>
              <a:t>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6527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Poznámky pre pedagógov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Tento</a:t>
            </a:r>
            <a:r>
              <a:rPr lang="en-US" dirty="0"/>
              <a:t> </a:t>
            </a:r>
            <a:r>
              <a:rPr lang="en-US" dirty="0" err="1"/>
              <a:t>prípad</a:t>
            </a:r>
            <a:r>
              <a:rPr lang="en-US" dirty="0"/>
              <a:t> </a:t>
            </a:r>
            <a:r>
              <a:rPr lang="en-US" dirty="0" err="1"/>
              <a:t>vznikol</a:t>
            </a:r>
            <a:r>
              <a:rPr lang="en-US" dirty="0"/>
              <a:t> v </a:t>
            </a:r>
            <a:r>
              <a:rPr lang="en-US" dirty="0" err="1"/>
              <a:t>Českej</a:t>
            </a:r>
            <a:r>
              <a:rPr lang="en-US" dirty="0"/>
              <a:t> </a:t>
            </a:r>
            <a:r>
              <a:rPr lang="en-US" dirty="0" err="1"/>
              <a:t>republike</a:t>
            </a:r>
            <a:r>
              <a:rPr lang="en-US" dirty="0"/>
              <a:t>, </a:t>
            </a:r>
            <a:r>
              <a:rPr lang="en-US" dirty="0" err="1"/>
              <a:t>kde</a:t>
            </a:r>
            <a:r>
              <a:rPr lang="en-US" dirty="0"/>
              <a:t> je </a:t>
            </a:r>
            <a:r>
              <a:rPr lang="en-US" dirty="0" err="1"/>
              <a:t>možné</a:t>
            </a:r>
            <a:r>
              <a:rPr lang="en-US" dirty="0"/>
              <a:t> </a:t>
            </a:r>
            <a:r>
              <a:rPr lang="en-US" dirty="0" err="1"/>
              <a:t>retrospektívne</a:t>
            </a:r>
            <a:r>
              <a:rPr lang="en-US" dirty="0"/>
              <a:t> </a:t>
            </a:r>
            <a:r>
              <a:rPr lang="en-US" dirty="0" err="1"/>
              <a:t>odobrať</a:t>
            </a:r>
            <a:r>
              <a:rPr lang="en-US" dirty="0"/>
              <a:t> </a:t>
            </a:r>
            <a:r>
              <a:rPr lang="en-US" dirty="0" err="1"/>
              <a:t>tituly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vážne</a:t>
            </a:r>
            <a:r>
              <a:rPr lang="en-US" dirty="0"/>
              <a:t> </a:t>
            </a:r>
            <a:r>
              <a:rPr lang="en-US" dirty="0" err="1"/>
              <a:t>porušenie</a:t>
            </a:r>
            <a:r>
              <a:rPr lang="en-US" dirty="0"/>
              <a:t> </a:t>
            </a:r>
            <a:r>
              <a:rPr lang="en-US" dirty="0" err="1"/>
              <a:t>akademickej</a:t>
            </a:r>
            <a:r>
              <a:rPr lang="en-US" dirty="0"/>
              <a:t> integrity (</a:t>
            </a:r>
            <a:r>
              <a:rPr lang="en-US" dirty="0" err="1"/>
              <a:t>predloženie</a:t>
            </a:r>
            <a:r>
              <a:rPr lang="en-US" dirty="0"/>
              <a:t> </a:t>
            </a:r>
            <a:r>
              <a:rPr lang="en-US" dirty="0" err="1"/>
              <a:t>záverečnej</a:t>
            </a:r>
            <a:r>
              <a:rPr lang="en-US" dirty="0"/>
              <a:t> </a:t>
            </a:r>
            <a:r>
              <a:rPr lang="en-US" dirty="0" err="1"/>
              <a:t>práce</a:t>
            </a:r>
            <a:r>
              <a:rPr lang="en-US" dirty="0"/>
              <a:t> </a:t>
            </a:r>
            <a:r>
              <a:rPr lang="en-US" dirty="0" err="1"/>
              <a:t>napísanej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objednávku</a:t>
            </a:r>
            <a:r>
              <a:rPr lang="en-US" dirty="0"/>
              <a:t>).</a:t>
            </a: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80363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/>
              <a:t>Zdroje obrázkov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Všetky</a:t>
            </a:r>
            <a:r>
              <a:rPr lang="cs-CZ" dirty="0"/>
              <a:t> použité fotografie sú </a:t>
            </a:r>
            <a:r>
              <a:rPr lang="cs-CZ" dirty="0" err="1"/>
              <a:t>iba</a:t>
            </a:r>
            <a:r>
              <a:rPr lang="cs-CZ" dirty="0"/>
              <a:t> </a:t>
            </a:r>
            <a:r>
              <a:rPr lang="cs-CZ" dirty="0" err="1"/>
              <a:t>ilustračné</a:t>
            </a:r>
            <a:r>
              <a:rPr lang="cs-CZ" dirty="0"/>
              <a:t>, </a:t>
            </a:r>
            <a:r>
              <a:rPr lang="cs-CZ" dirty="0" err="1"/>
              <a:t>sťahujú</a:t>
            </a:r>
            <a:r>
              <a:rPr lang="cs-CZ" dirty="0"/>
              <a:t> sa z online banky fotografií a zobrazené osoby </a:t>
            </a:r>
            <a:r>
              <a:rPr lang="cs-CZ" dirty="0" err="1"/>
              <a:t>nemajú</a:t>
            </a:r>
            <a:r>
              <a:rPr lang="cs-CZ" dirty="0"/>
              <a:t> </a:t>
            </a:r>
            <a:r>
              <a:rPr lang="cs-CZ" dirty="0" err="1"/>
              <a:t>žiadny</a:t>
            </a:r>
            <a:r>
              <a:rPr lang="cs-CZ" dirty="0"/>
              <a:t> </a:t>
            </a:r>
            <a:r>
              <a:rPr lang="cs-CZ" dirty="0" err="1"/>
              <a:t>súvis</a:t>
            </a:r>
            <a:r>
              <a:rPr lang="cs-CZ" dirty="0"/>
              <a:t> s prezentovaným </a:t>
            </a:r>
            <a:r>
              <a:rPr lang="cs-CZ" dirty="0" err="1"/>
              <a:t>príbehom</a:t>
            </a:r>
            <a:r>
              <a:rPr lang="cs-CZ" dirty="0"/>
              <a:t>.</a:t>
            </a:r>
          </a:p>
          <a:p>
            <a:r>
              <a:rPr lang="en-US" dirty="0" err="1"/>
              <a:t>Autor</a:t>
            </a:r>
            <a:r>
              <a:rPr lang="en-US" dirty="0"/>
              <a:t>:  </a:t>
            </a:r>
            <a:r>
              <a:rPr lang="en-US" dirty="0">
                <a:hlinkClick r:id="rId2"/>
              </a:rPr>
              <a:t>CollegeDegrees360</a:t>
            </a:r>
            <a:endParaRPr lang="en-US" dirty="0"/>
          </a:p>
          <a:p>
            <a:r>
              <a:rPr lang="en-US" dirty="0"/>
              <a:t>Li</a:t>
            </a:r>
            <a:r>
              <a:rPr lang="sk-SK" dirty="0" err="1"/>
              <a:t>cencované</a:t>
            </a:r>
            <a:r>
              <a:rPr lang="sk-SK" dirty="0"/>
              <a:t> podľa</a:t>
            </a:r>
            <a:r>
              <a:rPr lang="en-US" dirty="0"/>
              <a:t> </a:t>
            </a:r>
            <a:r>
              <a:rPr lang="en-US" dirty="0">
                <a:hlinkClick r:id="rId3"/>
              </a:rPr>
              <a:t>CC BY-SA, 2.0</a:t>
            </a:r>
            <a:endParaRPr lang="en-US" dirty="0"/>
          </a:p>
          <a:p>
            <a:r>
              <a:rPr lang="sk-SK" dirty="0"/>
              <a:t>Zdroj</a:t>
            </a:r>
            <a:r>
              <a:rPr lang="en-US" dirty="0"/>
              <a:t>: https://www.flickr.com/photos/83633410  @N07/</a:t>
            </a:r>
            <a:r>
              <a:rPr lang="sk-SK" dirty="0"/>
              <a:t> </a:t>
            </a:r>
            <a:r>
              <a:rPr lang="en-US" dirty="0"/>
              <a:t> </a:t>
            </a:r>
            <a:endParaRPr lang="cs-CZ" dirty="0"/>
          </a:p>
          <a:p>
            <a:r>
              <a:rPr lang="it-IT" dirty="0"/>
              <a:t>Fotografia absolventov je </a:t>
            </a:r>
            <a:r>
              <a:rPr lang="sk-SK" dirty="0"/>
              <a:t>od </a:t>
            </a:r>
            <a:r>
              <a:rPr lang="it-IT" dirty="0"/>
              <a:t>Teddi Fishman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2187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Zodpovední</a:t>
            </a:r>
            <a:r>
              <a:rPr lang="cs-CZ" dirty="0"/>
              <a:t> </a:t>
            </a:r>
            <a:r>
              <a:rPr lang="cs-CZ" dirty="0" err="1"/>
              <a:t>autori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Dita Dlabolová (</a:t>
            </a:r>
            <a:r>
              <a:rPr lang="cs-CZ" dirty="0">
                <a:hlinkClick r:id="rId2"/>
              </a:rPr>
              <a:t>dita.dlabolova@mendelu.cz</a:t>
            </a:r>
            <a:r>
              <a:rPr lang="cs-CZ" dirty="0"/>
              <a:t>)</a:t>
            </a:r>
          </a:p>
          <a:p>
            <a:r>
              <a:rPr lang="cs-CZ" dirty="0"/>
              <a:t>s </a:t>
            </a:r>
            <a:r>
              <a:rPr lang="cs-CZ" dirty="0" err="1"/>
              <a:t>prispením</a:t>
            </a:r>
            <a:r>
              <a:rPr lang="cs-CZ" dirty="0"/>
              <a:t> </a:t>
            </a:r>
          </a:p>
          <a:p>
            <a:pPr lvl="1"/>
            <a:r>
              <a:rPr lang="cs-CZ" dirty="0"/>
              <a:t>Tomáš Foltýnek (</a:t>
            </a:r>
            <a:r>
              <a:rPr lang="cs-CZ" dirty="0">
                <a:hlinkClick r:id="rId3"/>
              </a:rPr>
              <a:t>tomas.foltynek@mendelu.cz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Pavel Turčínek (</a:t>
            </a:r>
            <a:r>
              <a:rPr lang="cs-CZ" dirty="0">
                <a:hlinkClick r:id="rId4"/>
              </a:rPr>
              <a:t>pavel.turcinek@mendelu.cz</a:t>
            </a:r>
            <a:r>
              <a:rPr lang="cs-CZ" dirty="0"/>
              <a:t>) </a:t>
            </a:r>
          </a:p>
          <a:p>
            <a:r>
              <a:rPr lang="cs-CZ" dirty="0"/>
              <a:t>2018</a:t>
            </a:r>
          </a:p>
          <a:p>
            <a:pPr marL="0" indent="0">
              <a:buNone/>
            </a:pPr>
            <a:r>
              <a:rPr lang="cs-CZ" dirty="0" err="1"/>
              <a:t>Preklad</a:t>
            </a:r>
            <a:r>
              <a:rPr lang="cs-CZ" dirty="0"/>
              <a:t>: Julius </a:t>
            </a:r>
            <a:r>
              <a:rPr lang="cs-CZ" dirty="0" err="1"/>
              <a:t>Kravjar</a:t>
            </a:r>
            <a:r>
              <a:rPr lang="cs-CZ" dirty="0"/>
              <a:t> (</a:t>
            </a:r>
            <a:r>
              <a:rPr lang="cs-CZ" dirty="0">
                <a:hlinkClick r:id="rId5"/>
              </a:rPr>
              <a:t>julius.kravjar@cvtisr.sk</a:t>
            </a:r>
            <a:r>
              <a:rPr lang="cs-CZ" dirty="0"/>
              <a:t>) </a:t>
            </a:r>
          </a:p>
          <a:p>
            <a:r>
              <a:rPr lang="cs-CZ" dirty="0"/>
              <a:t>2019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0877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License</a:t>
            </a:r>
            <a:r>
              <a:rPr lang="cs-CZ" dirty="0"/>
              <a:t> </a:t>
            </a:r>
            <a:r>
              <a:rPr lang="cs-CZ" dirty="0" err="1"/>
              <a:t>Information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sz="2400" dirty="0"/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dirty="0" err="1"/>
              <a:t>Title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work</a:t>
            </a:r>
            <a:r>
              <a:rPr lang="cs-CZ" sz="2400" dirty="0"/>
              <a:t>: </a:t>
            </a:r>
            <a:r>
              <a:rPr lang="en-US" sz="2400" dirty="0"/>
              <a:t>“</a:t>
            </a:r>
            <a:r>
              <a:rPr lang="en-US" sz="2400" dirty="0" err="1"/>
              <a:t>Sladká</a:t>
            </a:r>
            <a:r>
              <a:rPr lang="en-US" sz="2400" dirty="0"/>
              <a:t> </a:t>
            </a:r>
            <a:r>
              <a:rPr lang="en-US" sz="2400" dirty="0" err="1"/>
              <a:t>pomsta</a:t>
            </a:r>
            <a:r>
              <a:rPr lang="en-US" sz="2400" dirty="0"/>
              <a:t> [Sweet revenge]”</a:t>
            </a:r>
            <a:endParaRPr lang="cs-CZ" sz="2400" dirty="0"/>
          </a:p>
          <a:p>
            <a:pPr marL="0" indent="0" algn="ctr">
              <a:buNone/>
            </a:pPr>
            <a:r>
              <a:rPr lang="cs-CZ" sz="2400" dirty="0" err="1"/>
              <a:t>Attribute</a:t>
            </a:r>
            <a:r>
              <a:rPr lang="cs-CZ" sz="2400" dirty="0"/>
              <a:t> </a:t>
            </a:r>
            <a:r>
              <a:rPr lang="cs-CZ" sz="2400" dirty="0" err="1"/>
              <a:t>work</a:t>
            </a:r>
            <a:r>
              <a:rPr lang="cs-CZ" sz="2400" dirty="0"/>
              <a:t> to </a:t>
            </a:r>
            <a:r>
              <a:rPr lang="cs-CZ" sz="2400" dirty="0" err="1"/>
              <a:t>name</a:t>
            </a:r>
            <a:r>
              <a:rPr lang="cs-CZ" sz="2400" dirty="0"/>
              <a:t>: Dita Dlabolová (</a:t>
            </a:r>
            <a:r>
              <a:rPr lang="cs-CZ" sz="2400" dirty="0">
                <a:hlinkClick r:id="rId2"/>
              </a:rPr>
              <a:t>dita.dlabolova@academicintegrity.eu</a:t>
            </a:r>
            <a:r>
              <a:rPr lang="cs-CZ" sz="2400" dirty="0"/>
              <a:t>), </a:t>
            </a:r>
            <a:r>
              <a:rPr lang="cs-CZ" sz="2400" dirty="0" err="1"/>
              <a:t>translated</a:t>
            </a:r>
            <a:r>
              <a:rPr lang="cs-CZ" sz="2400" dirty="0"/>
              <a:t> by Julius </a:t>
            </a:r>
            <a:r>
              <a:rPr lang="cs-CZ" sz="2400" dirty="0" err="1"/>
              <a:t>Kravjar</a:t>
            </a:r>
            <a:r>
              <a:rPr lang="cs-CZ" sz="2400" dirty="0"/>
              <a:t> (</a:t>
            </a:r>
            <a:r>
              <a:rPr lang="cs-CZ" sz="2400" dirty="0">
                <a:hlinkClick r:id="rId3"/>
              </a:rPr>
              <a:t>julius.kravjar@cvtisr.sk</a:t>
            </a:r>
            <a:r>
              <a:rPr lang="cs-CZ" sz="2400" dirty="0"/>
              <a:t>) </a:t>
            </a:r>
          </a:p>
          <a:p>
            <a:pPr marL="0" indent="0" algn="ctr">
              <a:buNone/>
            </a:pPr>
            <a:r>
              <a:rPr lang="cs-CZ" sz="2400" dirty="0" err="1"/>
              <a:t>Licensed</a:t>
            </a:r>
            <a:r>
              <a:rPr lang="cs-CZ" sz="2400" dirty="0"/>
              <a:t> </a:t>
            </a:r>
            <a:r>
              <a:rPr lang="cs-CZ" sz="2400" dirty="0" err="1"/>
              <a:t>under</a:t>
            </a:r>
            <a:r>
              <a:rPr lang="cs-CZ" sz="2400" dirty="0"/>
              <a:t>: </a:t>
            </a:r>
            <a:r>
              <a:rPr lang="cs-CZ" sz="2400" dirty="0">
                <a:hlinkClick r:id="rId4"/>
              </a:rPr>
              <a:t>creativecommons.org/</a:t>
            </a:r>
            <a:r>
              <a:rPr lang="cs-CZ" sz="2400" dirty="0" err="1">
                <a:hlinkClick r:id="rId4"/>
              </a:rPr>
              <a:t>licenses</a:t>
            </a:r>
            <a:r>
              <a:rPr lang="cs-CZ" sz="2400" dirty="0">
                <a:hlinkClick r:id="rId4"/>
              </a:rPr>
              <a:t>/by/4.0</a:t>
            </a:r>
            <a:endParaRPr lang="cs-CZ" sz="2400" dirty="0"/>
          </a:p>
          <a:p>
            <a:pPr marL="0" indent="0" algn="ctr">
              <a:buNone/>
            </a:pPr>
            <a:endParaRPr lang="cs-CZ" sz="2400" dirty="0"/>
          </a:p>
          <a:p>
            <a:pPr marL="0" indent="0" algn="ctr">
              <a:buNone/>
            </a:pPr>
            <a:r>
              <a:rPr lang="cs-CZ" sz="2400" dirty="0" err="1"/>
              <a:t>Attribute</a:t>
            </a:r>
            <a:r>
              <a:rPr lang="cs-CZ" sz="2400" dirty="0"/>
              <a:t> </a:t>
            </a:r>
            <a:r>
              <a:rPr lang="cs-CZ" sz="2400" dirty="0" err="1"/>
              <a:t>using</a:t>
            </a:r>
            <a:r>
              <a:rPr lang="cs-CZ" sz="2400" dirty="0"/>
              <a:t> </a:t>
            </a:r>
            <a:r>
              <a:rPr lang="cs-CZ" sz="2400" dirty="0" err="1"/>
              <a:t>following</a:t>
            </a:r>
            <a:r>
              <a:rPr lang="cs-CZ" sz="2400" dirty="0"/>
              <a:t> text:</a:t>
            </a:r>
          </a:p>
          <a:p>
            <a:pPr marL="457200" lvl="1" indent="0" algn="ctr">
              <a:buNone/>
            </a:pPr>
            <a:r>
              <a:rPr lang="en-US" sz="2400" dirty="0"/>
              <a:t>“</a:t>
            </a:r>
            <a:r>
              <a:rPr lang="en-US" sz="2400" dirty="0" err="1"/>
              <a:t>Sladká</a:t>
            </a:r>
            <a:r>
              <a:rPr lang="en-US" sz="2400" dirty="0"/>
              <a:t> </a:t>
            </a:r>
            <a:r>
              <a:rPr lang="en-US" sz="2400" dirty="0" err="1"/>
              <a:t>pomsta</a:t>
            </a:r>
            <a:r>
              <a:rPr lang="en-US" sz="2400" dirty="0"/>
              <a:t> [Sweet revenge]” by </a:t>
            </a:r>
            <a:r>
              <a:rPr lang="cs-CZ" sz="2400" dirty="0"/>
              <a:t>Dita Dlabolová</a:t>
            </a:r>
            <a:r>
              <a:rPr lang="en-US" sz="2400" dirty="0"/>
              <a:t> (translated by Julius </a:t>
            </a:r>
            <a:r>
              <a:rPr lang="en-US" sz="2400" dirty="0" err="1"/>
              <a:t>Kravjar</a:t>
            </a:r>
            <a:r>
              <a:rPr lang="en-US" sz="2400"/>
              <a:t>) is </a:t>
            </a:r>
            <a:r>
              <a:rPr lang="en-US" sz="2400" dirty="0"/>
              <a:t>licensed under a </a:t>
            </a:r>
            <a:r>
              <a:rPr lang="en-US" sz="2400" dirty="0">
                <a:hlinkClick r:id="rId5"/>
              </a:rPr>
              <a:t>Creative Commons Attribution 4.0 International License</a:t>
            </a:r>
            <a:r>
              <a:rPr lang="en-US" sz="2400" dirty="0"/>
              <a:t>.</a:t>
            </a:r>
            <a:endParaRPr lang="cs-CZ" sz="2400" dirty="0"/>
          </a:p>
        </p:txBody>
      </p:sp>
      <p:pic>
        <p:nvPicPr>
          <p:cNvPr id="15" name="Picture 16" descr="VÃ½sledek obrÃ¡zku pro cc by ico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6720" y="1314208"/>
            <a:ext cx="1490559" cy="525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79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5"/>
            <a:ext cx="7436358" cy="835537"/>
          </a:xfrm>
        </p:spPr>
        <p:txBody>
          <a:bodyPr>
            <a:normAutofit fontScale="90000"/>
          </a:bodyPr>
          <a:lstStyle/>
          <a:p>
            <a:r>
              <a:rPr lang="cs-CZ" dirty="0"/>
              <a:t>Sladká pomsta – základná </a:t>
            </a:r>
            <a:r>
              <a:rPr lang="cs-CZ" dirty="0" err="1"/>
              <a:t>informácia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2400" b="1" dirty="0" err="1"/>
              <a:t>Cieľová</a:t>
            </a:r>
            <a:r>
              <a:rPr lang="en-GB" sz="2400" b="1" dirty="0"/>
              <a:t> </a:t>
            </a:r>
            <a:r>
              <a:rPr lang="en-GB" sz="2400" b="1" dirty="0" err="1"/>
              <a:t>skupina</a:t>
            </a:r>
            <a:r>
              <a:rPr lang="en-GB" sz="2400" dirty="0"/>
              <a:t>: </a:t>
            </a:r>
            <a:r>
              <a:rPr lang="cs-CZ" sz="2400" dirty="0" err="1"/>
              <a:t>študenti</a:t>
            </a:r>
            <a:r>
              <a:rPr lang="cs-CZ" sz="2400" dirty="0"/>
              <a:t> práva</a:t>
            </a:r>
            <a:endParaRPr lang="sk-SK" sz="2400" dirty="0"/>
          </a:p>
          <a:p>
            <a:pPr lvl="0"/>
            <a:r>
              <a:rPr lang="en-GB" sz="2400" b="1" dirty="0" err="1"/>
              <a:t>Zhrnutie</a:t>
            </a:r>
            <a:r>
              <a:rPr lang="en-GB" sz="2400" dirty="0"/>
              <a:t>: </a:t>
            </a:r>
            <a:r>
              <a:rPr lang="en-GB" sz="2400" dirty="0" err="1"/>
              <a:t>Dôsledky</a:t>
            </a:r>
            <a:r>
              <a:rPr lang="en-GB" sz="2400" dirty="0"/>
              <a:t> </a:t>
            </a:r>
            <a:r>
              <a:rPr lang="en-GB" sz="2400" dirty="0" err="1"/>
              <a:t>akademickej</a:t>
            </a:r>
            <a:r>
              <a:rPr lang="en-GB" sz="2400" dirty="0"/>
              <a:t> </a:t>
            </a:r>
            <a:r>
              <a:rPr lang="en-GB" sz="2400" dirty="0" err="1"/>
              <a:t>nečestnosti</a:t>
            </a:r>
            <a:r>
              <a:rPr lang="en-GB" sz="2400" dirty="0"/>
              <a:t> (</a:t>
            </a:r>
            <a:r>
              <a:rPr lang="en-GB" sz="2400" dirty="0" err="1"/>
              <a:t>predloženie</a:t>
            </a:r>
            <a:r>
              <a:rPr lang="en-GB" sz="2400" dirty="0"/>
              <a:t> </a:t>
            </a:r>
            <a:r>
              <a:rPr lang="en-GB" sz="2400" dirty="0" err="1"/>
              <a:t>práce</a:t>
            </a:r>
            <a:r>
              <a:rPr lang="en-GB" sz="2400" dirty="0"/>
              <a:t> </a:t>
            </a:r>
            <a:r>
              <a:rPr lang="en-GB" sz="2400" dirty="0" err="1"/>
              <a:t>napísanej</a:t>
            </a:r>
            <a:r>
              <a:rPr lang="en-GB" sz="2400" dirty="0"/>
              <a:t> </a:t>
            </a:r>
            <a:r>
              <a:rPr lang="en-GB" sz="2400" dirty="0" err="1"/>
              <a:t>na</a:t>
            </a:r>
            <a:r>
              <a:rPr lang="en-GB" sz="2400" dirty="0"/>
              <a:t> </a:t>
            </a:r>
            <a:r>
              <a:rPr lang="en-GB" sz="2400" dirty="0" err="1"/>
              <a:t>objednávku</a:t>
            </a:r>
            <a:r>
              <a:rPr lang="en-GB" sz="2400" dirty="0"/>
              <a:t>) v </a:t>
            </a:r>
            <a:r>
              <a:rPr lang="en-GB" sz="2400" dirty="0" err="1"/>
              <a:t>profesionálnom</a:t>
            </a:r>
            <a:r>
              <a:rPr lang="en-GB" sz="2400" dirty="0"/>
              <a:t> </a:t>
            </a:r>
            <a:r>
              <a:rPr lang="en-GB" sz="2400" dirty="0" err="1"/>
              <a:t>živote</a:t>
            </a:r>
            <a:endParaRPr lang="sk-SK" sz="2400" dirty="0"/>
          </a:p>
          <a:p>
            <a:pPr lvl="0"/>
            <a:r>
              <a:rPr lang="en-GB" sz="2400" b="1" dirty="0" err="1"/>
              <a:t>Cieľ</a:t>
            </a:r>
            <a:r>
              <a:rPr lang="en-GB" sz="2400" dirty="0"/>
              <a:t>: </a:t>
            </a:r>
            <a:r>
              <a:rPr lang="en-GB" sz="2400" dirty="0" err="1"/>
              <a:t>Uvažovať</a:t>
            </a:r>
            <a:r>
              <a:rPr lang="en-GB" sz="2400" dirty="0"/>
              <a:t> o </a:t>
            </a:r>
            <a:r>
              <a:rPr lang="en-GB" sz="2400" dirty="0" err="1"/>
              <a:t>následkoch</a:t>
            </a:r>
            <a:r>
              <a:rPr lang="en-GB" sz="2400" dirty="0"/>
              <a:t> </a:t>
            </a:r>
            <a:r>
              <a:rPr lang="en-GB" sz="2400" dirty="0" err="1"/>
              <a:t>podvádzania</a:t>
            </a:r>
            <a:r>
              <a:rPr lang="en-GB" sz="2400" dirty="0"/>
              <a:t> a </a:t>
            </a:r>
            <a:r>
              <a:rPr lang="en-GB" sz="2400" dirty="0" err="1"/>
              <a:t>zvažovať</a:t>
            </a:r>
            <a:r>
              <a:rPr lang="en-GB" sz="2400" dirty="0"/>
              <a:t> </a:t>
            </a:r>
            <a:r>
              <a:rPr lang="en-GB" sz="2400" dirty="0" err="1"/>
              <a:t>dôveryhodnosť</a:t>
            </a:r>
            <a:r>
              <a:rPr lang="en-GB" sz="2400" dirty="0"/>
              <a:t> </a:t>
            </a:r>
            <a:r>
              <a:rPr lang="en-GB" sz="2400" dirty="0" err="1"/>
              <a:t>podvodníka</a:t>
            </a:r>
            <a:r>
              <a:rPr lang="en-GB" sz="2400" dirty="0"/>
              <a:t> v </a:t>
            </a:r>
            <a:r>
              <a:rPr lang="en-GB" sz="2400" dirty="0" err="1"/>
              <a:t>podnikaní</a:t>
            </a:r>
            <a:endParaRPr lang="sk-SK" sz="2400" dirty="0"/>
          </a:p>
          <a:p>
            <a:pPr lvl="0"/>
            <a:r>
              <a:rPr lang="en-GB" sz="2400" b="1" dirty="0" err="1"/>
              <a:t>Čas</a:t>
            </a:r>
            <a:r>
              <a:rPr lang="en-GB" sz="2400" dirty="0"/>
              <a:t>: </a:t>
            </a:r>
            <a:r>
              <a:rPr lang="en-US" sz="2400" dirty="0"/>
              <a:t>30 min</a:t>
            </a:r>
            <a:endParaRPr lang="sk-SK" sz="2400" dirty="0"/>
          </a:p>
          <a:p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09367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3846"/>
            <a:ext cx="4396892" cy="4358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Michaela a Anna </a:t>
            </a:r>
            <a:r>
              <a:rPr lang="cs-CZ" dirty="0" err="1"/>
              <a:t>boli</a:t>
            </a:r>
            <a:r>
              <a:rPr lang="cs-CZ" dirty="0"/>
              <a:t> </a:t>
            </a:r>
            <a:r>
              <a:rPr lang="cs-CZ" dirty="0" err="1"/>
              <a:t>najlepšie</a:t>
            </a:r>
            <a:r>
              <a:rPr lang="cs-CZ" dirty="0"/>
              <a:t> </a:t>
            </a:r>
            <a:r>
              <a:rPr lang="cs-CZ" dirty="0" err="1"/>
              <a:t>priateľky</a:t>
            </a:r>
            <a:r>
              <a:rPr lang="cs-CZ" dirty="0"/>
              <a:t>. Po </a:t>
            </a:r>
            <a:r>
              <a:rPr lang="cs-CZ" dirty="0" err="1"/>
              <a:t>strednej</a:t>
            </a:r>
            <a:r>
              <a:rPr lang="cs-CZ" dirty="0"/>
              <a:t> škole spolu študovali právo, žili spolu v </a:t>
            </a:r>
            <a:r>
              <a:rPr lang="cs-CZ" dirty="0" err="1"/>
              <a:t>študentskom</a:t>
            </a:r>
            <a:r>
              <a:rPr lang="cs-CZ" dirty="0"/>
              <a:t> byte, </a:t>
            </a:r>
            <a:r>
              <a:rPr lang="cs-CZ" dirty="0" err="1"/>
              <a:t>zdieľali</a:t>
            </a:r>
            <a:r>
              <a:rPr lang="cs-CZ" dirty="0"/>
              <a:t> </a:t>
            </a:r>
            <a:r>
              <a:rPr lang="cs-CZ" dirty="0" err="1"/>
              <a:t>všetky</a:t>
            </a:r>
            <a:r>
              <a:rPr lang="cs-CZ" dirty="0"/>
              <a:t> aktivity a </a:t>
            </a:r>
            <a:r>
              <a:rPr lang="cs-CZ" dirty="0" err="1"/>
              <a:t>vedeli</a:t>
            </a:r>
            <a:r>
              <a:rPr lang="cs-CZ" dirty="0"/>
              <a:t> o sebe </a:t>
            </a:r>
            <a:r>
              <a:rPr lang="cs-CZ" dirty="0" err="1"/>
              <a:t>všetko</a:t>
            </a:r>
            <a:r>
              <a:rPr lang="cs-CZ" dirty="0"/>
              <a:t>.</a:t>
            </a:r>
            <a:endParaRPr lang="sk-SK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92032" y="0"/>
            <a:ext cx="4051968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426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73846"/>
            <a:ext cx="4045763" cy="43588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Michaela </a:t>
            </a:r>
            <a:r>
              <a:rPr lang="cs-CZ" dirty="0" err="1"/>
              <a:t>vo</a:t>
            </a:r>
            <a:r>
              <a:rPr lang="cs-CZ" dirty="0"/>
              <a:t> </a:t>
            </a:r>
            <a:r>
              <a:rPr lang="cs-CZ" dirty="0" err="1"/>
              <a:t>svojich</a:t>
            </a:r>
            <a:r>
              <a:rPr lang="cs-CZ" dirty="0"/>
              <a:t> </a:t>
            </a:r>
            <a:r>
              <a:rPr lang="cs-CZ" dirty="0" err="1"/>
              <a:t>štúdiách</a:t>
            </a:r>
            <a:r>
              <a:rPr lang="cs-CZ" dirty="0"/>
              <a:t> </a:t>
            </a:r>
            <a:r>
              <a:rPr lang="cs-CZ" dirty="0" err="1"/>
              <a:t>nebola</a:t>
            </a:r>
            <a:r>
              <a:rPr lang="cs-CZ" dirty="0"/>
              <a:t> tou usilovnou, </a:t>
            </a:r>
            <a:r>
              <a:rPr lang="cs-CZ" dirty="0" err="1"/>
              <a:t>pri</a:t>
            </a:r>
            <a:r>
              <a:rPr lang="cs-CZ" dirty="0"/>
              <a:t> mnohých </a:t>
            </a:r>
            <a:r>
              <a:rPr lang="cs-CZ" dirty="0" err="1"/>
              <a:t>skúškach</a:t>
            </a:r>
            <a:r>
              <a:rPr lang="cs-CZ" dirty="0"/>
              <a:t> </a:t>
            </a:r>
            <a:r>
              <a:rPr lang="cs-CZ" dirty="0" err="1"/>
              <a:t>podvádzala</a:t>
            </a:r>
            <a:r>
              <a:rPr lang="cs-CZ" dirty="0"/>
              <a:t>, používala </a:t>
            </a:r>
            <a:r>
              <a:rPr lang="cs-CZ" dirty="0" err="1"/>
              <a:t>nepovolenú</a:t>
            </a:r>
            <a:r>
              <a:rPr lang="cs-CZ" dirty="0"/>
              <a:t> podporu.</a:t>
            </a:r>
            <a:endParaRPr lang="sk-SK" dirty="0"/>
          </a:p>
        </p:txBody>
      </p:sp>
      <p:pic>
        <p:nvPicPr>
          <p:cNvPr id="4" name="Picture 2" descr="C:\Data\Dropbox\ENAI\O2\Michelle\7658298768_e4c2c2635e_b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541759" y="-1"/>
            <a:ext cx="4602239" cy="476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13955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ata\Dropbox\ENAI\O2\Michelle\7658034524_cea1c4ddba_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50747" y="1522877"/>
            <a:ext cx="4967833" cy="31098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34319" y="273846"/>
            <a:ext cx="6435524" cy="435887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Anna </a:t>
            </a:r>
            <a:r>
              <a:rPr lang="cs-CZ" dirty="0" err="1"/>
              <a:t>tvrdo</a:t>
            </a:r>
            <a:r>
              <a:rPr lang="cs-CZ" dirty="0"/>
              <a:t> študovala a občas aj </a:t>
            </a:r>
            <a:r>
              <a:rPr lang="cs-CZ" dirty="0" err="1"/>
              <a:t>žiarlila</a:t>
            </a:r>
            <a:r>
              <a:rPr lang="cs-CZ" dirty="0"/>
              <a:t>, že Michaela mala </a:t>
            </a:r>
            <a:r>
              <a:rPr lang="cs-CZ" dirty="0" err="1"/>
              <a:t>lepšie</a:t>
            </a:r>
            <a:r>
              <a:rPr lang="cs-CZ" dirty="0"/>
              <a:t> výsledky bez </a:t>
            </a:r>
            <a:r>
              <a:rPr lang="cs-CZ" dirty="0" err="1"/>
              <a:t>patričného</a:t>
            </a:r>
            <a:r>
              <a:rPr lang="cs-CZ" dirty="0"/>
              <a:t> </a:t>
            </a:r>
            <a:r>
              <a:rPr lang="cs-CZ" dirty="0" err="1"/>
              <a:t>úsilia</a:t>
            </a:r>
            <a:r>
              <a:rPr lang="cs-CZ" dirty="0"/>
              <a:t>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07788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ata\Dropbox\ENAI\O2\Michelle\7658044778_22dbe1e729_z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1056" y="1013154"/>
            <a:ext cx="3132945" cy="4130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Data\Dropbox\ENAI\O2\Michelle\7658092652_a4f8df429b_z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5049" y="1056807"/>
            <a:ext cx="3002962" cy="4086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199729" y="1056807"/>
            <a:ext cx="2589510" cy="435887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dirty="0"/>
              <a:t>Na konci </a:t>
            </a:r>
            <a:r>
              <a:rPr lang="cs-CZ" dirty="0" err="1"/>
              <a:t>štúdia</a:t>
            </a:r>
            <a:r>
              <a:rPr lang="cs-CZ" dirty="0"/>
              <a:t> už neboli </a:t>
            </a:r>
            <a:r>
              <a:rPr lang="cs-CZ" dirty="0" err="1"/>
              <a:t>najlepšími</a:t>
            </a:r>
            <a:r>
              <a:rPr lang="cs-CZ" dirty="0"/>
              <a:t> </a:t>
            </a:r>
            <a:r>
              <a:rPr lang="cs-CZ" dirty="0" err="1"/>
              <a:t>priateľkami</a:t>
            </a:r>
            <a:r>
              <a:rPr lang="cs-CZ" dirty="0"/>
              <a:t>, ale stále spolu obývali ten </a:t>
            </a:r>
            <a:r>
              <a:rPr lang="cs-CZ" dirty="0" err="1"/>
              <a:t>istý</a:t>
            </a:r>
            <a:r>
              <a:rPr lang="cs-CZ" dirty="0"/>
              <a:t> byt.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6284195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ata\Dropbox\ENAI\O2\Michelle\7658181994_3c1703dd93_b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34012" y="-27932"/>
            <a:ext cx="3809988" cy="5171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97434" y="273846"/>
            <a:ext cx="4725619" cy="4358878"/>
          </a:xfrm>
        </p:spPr>
        <p:txBody>
          <a:bodyPr>
            <a:normAutofit/>
          </a:bodyPr>
          <a:lstStyle/>
          <a:p>
            <a:r>
              <a:rPr lang="cs-CZ" dirty="0"/>
              <a:t>Michaela mala </a:t>
            </a:r>
            <a:r>
              <a:rPr lang="cs-CZ" dirty="0" err="1"/>
              <a:t>viac</a:t>
            </a:r>
            <a:r>
              <a:rPr lang="cs-CZ" dirty="0"/>
              <a:t> </a:t>
            </a:r>
            <a:r>
              <a:rPr lang="cs-CZ" dirty="0" err="1"/>
              <a:t>voľného</a:t>
            </a:r>
            <a:r>
              <a:rPr lang="cs-CZ" dirty="0"/>
              <a:t> času, takže si našla </a:t>
            </a:r>
            <a:r>
              <a:rPr lang="cs-CZ" dirty="0" err="1"/>
              <a:t>prácu</a:t>
            </a:r>
            <a:r>
              <a:rPr lang="cs-CZ" dirty="0"/>
              <a:t> na </a:t>
            </a:r>
            <a:r>
              <a:rPr lang="cs-CZ" dirty="0" err="1"/>
              <a:t>čiastočný</a:t>
            </a:r>
            <a:r>
              <a:rPr lang="cs-CZ" dirty="0"/>
              <a:t> </a:t>
            </a:r>
            <a:r>
              <a:rPr lang="cs-CZ" dirty="0" err="1"/>
              <a:t>úväzok</a:t>
            </a:r>
            <a:r>
              <a:rPr lang="cs-CZ" dirty="0"/>
              <a:t> v </a:t>
            </a:r>
            <a:r>
              <a:rPr lang="cs-CZ" dirty="0" err="1"/>
              <a:t>advokátskej</a:t>
            </a:r>
            <a:r>
              <a:rPr lang="cs-CZ" dirty="0"/>
              <a:t> </a:t>
            </a:r>
            <a:r>
              <a:rPr lang="cs-CZ" dirty="0" err="1"/>
              <a:t>kancelárii</a:t>
            </a:r>
            <a:r>
              <a:rPr lang="cs-CZ" dirty="0"/>
              <a:t>.</a:t>
            </a:r>
            <a:endParaRPr lang="sk-SK" dirty="0"/>
          </a:p>
          <a:p>
            <a:r>
              <a:rPr lang="cs-CZ" dirty="0"/>
              <a:t>Odhodlávala sa </a:t>
            </a:r>
            <a:r>
              <a:rPr lang="cs-CZ" dirty="0" err="1"/>
              <a:t>začať</a:t>
            </a:r>
            <a:r>
              <a:rPr lang="cs-CZ" dirty="0"/>
              <a:t> </a:t>
            </a:r>
            <a:r>
              <a:rPr lang="cs-CZ" dirty="0" err="1"/>
              <a:t>písať</a:t>
            </a:r>
            <a:r>
              <a:rPr lang="cs-CZ" dirty="0"/>
              <a:t> </a:t>
            </a:r>
            <a:r>
              <a:rPr lang="cs-CZ" dirty="0" err="1"/>
              <a:t>svoju</a:t>
            </a:r>
            <a:r>
              <a:rPr lang="cs-CZ" dirty="0"/>
              <a:t> </a:t>
            </a:r>
            <a:r>
              <a:rPr lang="cs-CZ" dirty="0" err="1"/>
              <a:t>diplomovú</a:t>
            </a:r>
            <a:r>
              <a:rPr lang="cs-CZ" dirty="0"/>
              <a:t> </a:t>
            </a:r>
            <a:r>
              <a:rPr lang="cs-CZ" dirty="0" err="1"/>
              <a:t>prácu</a:t>
            </a:r>
            <a:r>
              <a:rPr lang="cs-CZ" dirty="0"/>
              <a:t>, ale </a:t>
            </a:r>
            <a:r>
              <a:rPr lang="cs-CZ" dirty="0" err="1"/>
              <a:t>kvôli</a:t>
            </a:r>
            <a:r>
              <a:rPr lang="cs-CZ" dirty="0"/>
              <a:t> </a:t>
            </a:r>
            <a:r>
              <a:rPr lang="cs-CZ" dirty="0" err="1"/>
              <a:t>svojej</a:t>
            </a:r>
            <a:r>
              <a:rPr lang="cs-CZ" dirty="0"/>
              <a:t> práci to nestíhala.</a:t>
            </a:r>
            <a:endParaRPr lang="sk-SK" dirty="0"/>
          </a:p>
          <a:p>
            <a:r>
              <a:rPr lang="cs-CZ" dirty="0" err="1"/>
              <a:t>Dúfala</a:t>
            </a:r>
            <a:r>
              <a:rPr lang="cs-CZ" dirty="0"/>
              <a:t>, že </a:t>
            </a:r>
            <a:r>
              <a:rPr lang="cs-CZ" dirty="0" err="1"/>
              <a:t>ju</a:t>
            </a:r>
            <a:r>
              <a:rPr lang="cs-CZ" dirty="0"/>
              <a:t> </a:t>
            </a:r>
            <a:r>
              <a:rPr lang="cs-CZ" dirty="0" err="1"/>
              <a:t>nejako</a:t>
            </a:r>
            <a:r>
              <a:rPr lang="cs-CZ" dirty="0"/>
              <a:t> dokončí s </a:t>
            </a:r>
            <a:r>
              <a:rPr lang="cs-CZ" dirty="0" err="1"/>
              <a:t>minimálnym</a:t>
            </a:r>
            <a:r>
              <a:rPr lang="cs-CZ" dirty="0"/>
              <a:t> úsilím.</a:t>
            </a:r>
            <a:endParaRPr lang="sk-SK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0990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5165" y="746902"/>
            <a:ext cx="6390516" cy="3830386"/>
          </a:xfrm>
          <a:prstGeom prst="rect">
            <a:avLst/>
          </a:prstGeom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0" y="266531"/>
            <a:ext cx="8566099" cy="4358878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Jedného</a:t>
            </a:r>
            <a:r>
              <a:rPr lang="cs-CZ" dirty="0"/>
              <a:t> </a:t>
            </a:r>
            <a:r>
              <a:rPr lang="cs-CZ" dirty="0" err="1"/>
              <a:t>dňa</a:t>
            </a:r>
            <a:r>
              <a:rPr lang="cs-CZ" dirty="0"/>
              <a:t> sa rozhodla, že bude mať </a:t>
            </a:r>
            <a:r>
              <a:rPr lang="cs-CZ" dirty="0" err="1"/>
              <a:t>prácu</a:t>
            </a:r>
            <a:r>
              <a:rPr lang="cs-CZ" dirty="0"/>
              <a:t> </a:t>
            </a:r>
            <a:r>
              <a:rPr lang="cs-CZ" dirty="0" err="1"/>
              <a:t>napísanú</a:t>
            </a:r>
            <a:r>
              <a:rPr lang="cs-CZ" dirty="0"/>
              <a:t> ...</a:t>
            </a:r>
            <a:endParaRPr lang="sk-SK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0144634"/>
      </p:ext>
    </p:extLst>
  </p:cSld>
  <p:clrMapOvr>
    <a:masterClrMapping/>
  </p:clrMapOvr>
</p:sld>
</file>

<file path=ppt/theme/theme1.xml><?xml version="1.0" encoding="utf-8"?>
<a:theme xmlns:a="http://schemas.openxmlformats.org/drawingml/2006/main" name="enai">
  <a:themeElements>
    <a:clrScheme name="Vlastní 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9999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enai</Template>
  <TotalTime>277</TotalTime>
  <Words>936</Words>
  <Application>Microsoft Office PowerPoint</Application>
  <PresentationFormat>Předvádění na obrazovce (16:9)</PresentationFormat>
  <Paragraphs>120</Paragraphs>
  <Slides>23</Slides>
  <Notes>10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Wingdings</vt:lpstr>
      <vt:lpstr>enai</vt:lpstr>
      <vt:lpstr>Príklad z reálneho života: Sladká pomsta</vt:lpstr>
      <vt:lpstr>O tomto dokumente</vt:lpstr>
      <vt:lpstr>Sladká pomsta – základná informácia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Študentská diskusia</vt:lpstr>
      <vt:lpstr>Záver</vt:lpstr>
      <vt:lpstr>Záver</vt:lpstr>
      <vt:lpstr>Zapamätajte si</vt:lpstr>
      <vt:lpstr>Poznámky pre pedagógov</vt:lpstr>
      <vt:lpstr>Zdroje obrázkov</vt:lpstr>
      <vt:lpstr>Zodpovední autori</vt:lpstr>
      <vt:lpstr>License Information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didl</dc:creator>
  <cp:lastModifiedBy>Dita Dlabolová</cp:lastModifiedBy>
  <cp:revision>113</cp:revision>
  <dcterms:created xsi:type="dcterms:W3CDTF">2016-09-26T15:05:02Z</dcterms:created>
  <dcterms:modified xsi:type="dcterms:W3CDTF">2019-09-03T07:49:16Z</dcterms:modified>
</cp:coreProperties>
</file>