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2" r:id="rId2"/>
  </p:sldMasterIdLst>
  <p:notesMasterIdLst>
    <p:notesMasterId r:id="rId21"/>
  </p:notesMasterIdLst>
  <p:sldIdLst>
    <p:sldId id="309" r:id="rId3"/>
    <p:sldId id="359" r:id="rId4"/>
    <p:sldId id="343" r:id="rId5"/>
    <p:sldId id="290" r:id="rId6"/>
    <p:sldId id="340" r:id="rId7"/>
    <p:sldId id="348" r:id="rId8"/>
    <p:sldId id="350" r:id="rId9"/>
    <p:sldId id="351" r:id="rId10"/>
    <p:sldId id="352" r:id="rId11"/>
    <p:sldId id="353" r:id="rId12"/>
    <p:sldId id="306" r:id="rId13"/>
    <p:sldId id="354" r:id="rId14"/>
    <p:sldId id="356" r:id="rId15"/>
    <p:sldId id="355" r:id="rId16"/>
    <p:sldId id="307" r:id="rId17"/>
    <p:sldId id="345" r:id="rId18"/>
    <p:sldId id="347" r:id="rId19"/>
    <p:sldId id="346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59"/>
            <p14:sldId id="343"/>
            <p14:sldId id="290"/>
            <p14:sldId id="340"/>
            <p14:sldId id="348"/>
            <p14:sldId id="350"/>
            <p14:sldId id="351"/>
            <p14:sldId id="352"/>
            <p14:sldId id="353"/>
            <p14:sldId id="306"/>
            <p14:sldId id="354"/>
            <p14:sldId id="356"/>
            <p14:sldId id="355"/>
            <p14:sldId id="307"/>
            <p14:sldId id="345"/>
            <p14:sldId id="347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 autoAdjust="0"/>
    <p:restoredTop sz="85417" autoAdjust="0"/>
  </p:normalViewPr>
  <p:slideViewPr>
    <p:cSldViewPr snapToGrid="0">
      <p:cViewPr varScale="1">
        <p:scale>
          <a:sx n="131" d="100"/>
          <a:sy n="131" d="100"/>
        </p:scale>
        <p:origin x="798" y="120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99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4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4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0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2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8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69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57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18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92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54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4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72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2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65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9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9278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1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6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3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75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7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2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5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1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06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8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975464"/>
            <a:ext cx="6858000" cy="1241822"/>
          </a:xfrm>
        </p:spPr>
        <p:txBody>
          <a:bodyPr/>
          <a:lstStyle/>
          <a:p>
            <a:pPr algn="l"/>
            <a:r>
              <a:rPr lang="en-GB" dirty="0" err="1"/>
              <a:t>Prípad</a:t>
            </a:r>
            <a:r>
              <a:rPr lang="de-DE" dirty="0"/>
              <a:t>: </a:t>
            </a:r>
            <a:r>
              <a:rPr lang="sk-SK" dirty="0"/>
              <a:t>Uznanie v tíme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64196" y="2266185"/>
            <a:ext cx="5581518" cy="1241822"/>
          </a:xfrm>
        </p:spPr>
        <p:txBody>
          <a:bodyPr>
            <a:normAutofit/>
          </a:bodyPr>
          <a:lstStyle/>
          <a:p>
            <a:r>
              <a:rPr lang="en-US" dirty="0" err="1"/>
              <a:t>Integrita</a:t>
            </a:r>
            <a:r>
              <a:rPr lang="en-US" dirty="0"/>
              <a:t> je </a:t>
            </a:r>
            <a:r>
              <a:rPr lang="en-US" dirty="0" err="1"/>
              <a:t>dôležitá</a:t>
            </a:r>
            <a:r>
              <a:rPr lang="en-US" dirty="0"/>
              <a:t> v </a:t>
            </a:r>
            <a:r>
              <a:rPr lang="en-US" dirty="0" err="1"/>
              <a:t>profesionálnom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sk-SK" dirty="0"/>
              <a:t> pracovníkov akademickej sféry</a:t>
            </a:r>
          </a:p>
          <a:p>
            <a:r>
              <a:rPr lang="sk-SK" dirty="0"/>
              <a:t>O2-B-3-sk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Frustrovaná</a:t>
            </a:r>
            <a:r>
              <a:rPr lang="en-GB" sz="2400" dirty="0"/>
              <a:t> </a:t>
            </a:r>
            <a:r>
              <a:rPr lang="en-GB" sz="2400" dirty="0" err="1"/>
              <a:t>udalosťami</a:t>
            </a:r>
            <a:r>
              <a:rPr lang="en-GB" sz="2400" dirty="0"/>
              <a:t> Anna </a:t>
            </a:r>
            <a:r>
              <a:rPr lang="en-GB" sz="2400" dirty="0" err="1"/>
              <a:t>ukončila</a:t>
            </a:r>
            <a:r>
              <a:rPr lang="en-GB" sz="2400" dirty="0"/>
              <a:t> </a:t>
            </a:r>
            <a:r>
              <a:rPr lang="en-GB" sz="2400" dirty="0" err="1"/>
              <a:t>zamestnanecký</a:t>
            </a:r>
            <a:r>
              <a:rPr lang="en-GB" sz="2400" dirty="0"/>
              <a:t> </a:t>
            </a:r>
            <a:r>
              <a:rPr lang="en-GB" sz="2400" dirty="0" err="1"/>
              <a:t>pomer</a:t>
            </a:r>
            <a:r>
              <a:rPr lang="en-GB" sz="2400" dirty="0"/>
              <a:t> a </a:t>
            </a:r>
            <a:r>
              <a:rPr lang="en-GB" sz="2400" dirty="0" err="1"/>
              <a:t>úspešne</a:t>
            </a:r>
            <a:r>
              <a:rPr lang="en-GB" sz="2400" dirty="0"/>
              <a:t> </a:t>
            </a:r>
            <a:r>
              <a:rPr lang="en-GB" sz="2400" dirty="0" err="1"/>
              <a:t>požiadala</a:t>
            </a:r>
            <a:r>
              <a:rPr lang="en-GB" sz="2400" dirty="0"/>
              <a:t> o </a:t>
            </a:r>
            <a:r>
              <a:rPr lang="en-GB" sz="2400" dirty="0" err="1"/>
              <a:t>prácu</a:t>
            </a:r>
            <a:r>
              <a:rPr lang="en-GB" sz="2400" dirty="0"/>
              <a:t> v </a:t>
            </a:r>
            <a:r>
              <a:rPr lang="en-GB" sz="2400" dirty="0" err="1"/>
              <a:t>inej</a:t>
            </a:r>
            <a:r>
              <a:rPr lang="en-GB" sz="2400" dirty="0"/>
              <a:t> </a:t>
            </a:r>
            <a:r>
              <a:rPr lang="en-GB" sz="2400" dirty="0" err="1"/>
              <a:t>materskej</a:t>
            </a:r>
            <a:r>
              <a:rPr lang="en-GB" sz="2400" dirty="0"/>
              <a:t> </a:t>
            </a:r>
            <a:r>
              <a:rPr lang="en-GB" sz="2400" dirty="0" err="1"/>
              <a:t>škole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5104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Úloha</a:t>
            </a:r>
            <a:endParaRPr lang="de-DE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err="1"/>
              <a:t>Prečítajte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popis</a:t>
            </a:r>
            <a:r>
              <a:rPr lang="en-GB" sz="2400" dirty="0"/>
              <a:t> </a:t>
            </a:r>
            <a:r>
              <a:rPr lang="en-GB" sz="2400" dirty="0" err="1"/>
              <a:t>prípadu</a:t>
            </a:r>
            <a:r>
              <a:rPr lang="en-GB" sz="2400" dirty="0"/>
              <a:t>.</a:t>
            </a:r>
          </a:p>
          <a:p>
            <a:r>
              <a:rPr lang="sv-SE" sz="2400" dirty="0"/>
              <a:t>Priprav sa na skupinovú diskusiu.</a:t>
            </a:r>
            <a:endParaRPr lang="en-GB" sz="2400" dirty="0"/>
          </a:p>
          <a:p>
            <a:r>
              <a:rPr lang="en-GB" sz="2400" dirty="0" err="1"/>
              <a:t>Diskutujte</a:t>
            </a:r>
            <a:r>
              <a:rPr lang="en-GB" sz="2400" dirty="0"/>
              <a:t> v </a:t>
            </a:r>
            <a:r>
              <a:rPr lang="en-GB" sz="2400" dirty="0" err="1"/>
              <a:t>malých</a:t>
            </a:r>
            <a:r>
              <a:rPr lang="en-GB" sz="2400" dirty="0"/>
              <a:t> </a:t>
            </a:r>
            <a:r>
              <a:rPr lang="en-GB" sz="2400" dirty="0" err="1"/>
              <a:t>skupinách</a:t>
            </a:r>
            <a:r>
              <a:rPr lang="en-GB" sz="2400" dirty="0"/>
              <a:t> (3-5).</a:t>
            </a:r>
          </a:p>
          <a:p>
            <a:r>
              <a:rPr lang="en-GB" sz="2400" dirty="0" err="1"/>
              <a:t>Zhrňte</a:t>
            </a:r>
            <a:r>
              <a:rPr lang="en-GB" sz="2400" dirty="0"/>
              <a:t> </a:t>
            </a:r>
            <a:r>
              <a:rPr lang="en-GB" sz="2400" dirty="0" err="1"/>
              <a:t>diskusiu</a:t>
            </a:r>
            <a:r>
              <a:rPr lang="en-GB" sz="2400" dirty="0"/>
              <a:t> </a:t>
            </a:r>
            <a:r>
              <a:rPr lang="en-GB" sz="2400" dirty="0" err="1"/>
              <a:t>svojej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 a </a:t>
            </a:r>
            <a:r>
              <a:rPr lang="en-GB" sz="2400" dirty="0" err="1"/>
              <a:t>poznamenajte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závery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Pr</a:t>
            </a:r>
            <a:r>
              <a:rPr lang="sk-SK" sz="2400" dirty="0" err="1"/>
              <a:t>edstavte</a:t>
            </a:r>
            <a:r>
              <a:rPr lang="sk-SK" sz="2400" dirty="0"/>
              <a:t> </a:t>
            </a:r>
            <a:r>
              <a:rPr lang="en-GB" sz="2400" dirty="0" err="1"/>
              <a:t>plénu</a:t>
            </a:r>
            <a:r>
              <a:rPr lang="sk-SK" sz="2400" dirty="0"/>
              <a:t> svoje výsledky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7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Otázky k diskusii o prípade</a:t>
            </a:r>
            <a:endParaRPr lang="de-DE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Aká</a:t>
            </a:r>
            <a:r>
              <a:rPr lang="en-GB" sz="2400" dirty="0"/>
              <a:t> bola </a:t>
            </a:r>
            <a:r>
              <a:rPr lang="en-GB" sz="2400" dirty="0" err="1"/>
              <a:t>vaša</a:t>
            </a:r>
            <a:r>
              <a:rPr lang="en-GB" sz="2400" dirty="0"/>
              <a:t> </a:t>
            </a:r>
            <a:r>
              <a:rPr lang="en-GB" sz="2400" dirty="0" err="1"/>
              <a:t>prvá</a:t>
            </a:r>
            <a:r>
              <a:rPr lang="en-GB" sz="2400" dirty="0"/>
              <a:t> </a:t>
            </a:r>
            <a:r>
              <a:rPr lang="en-GB" sz="2400" dirty="0" err="1"/>
              <a:t>myšlienka</a:t>
            </a:r>
            <a:r>
              <a:rPr lang="en-GB" sz="2400" dirty="0"/>
              <a:t> </a:t>
            </a:r>
            <a:r>
              <a:rPr lang="sk-SK" sz="2400" dirty="0"/>
              <a:t>po</a:t>
            </a:r>
            <a:r>
              <a:rPr lang="en-GB" sz="2400" dirty="0"/>
              <a:t> </a:t>
            </a:r>
            <a:r>
              <a:rPr lang="en-GB" sz="2400" dirty="0" err="1"/>
              <a:t>prečítan</a:t>
            </a:r>
            <a:r>
              <a:rPr lang="sk-SK" sz="2400" dirty="0"/>
              <a:t>í</a:t>
            </a:r>
            <a:r>
              <a:rPr lang="en-GB" sz="2400" dirty="0"/>
              <a:t> </a:t>
            </a:r>
            <a:r>
              <a:rPr lang="en-GB" sz="2400" dirty="0" err="1"/>
              <a:t>tohto</a:t>
            </a:r>
            <a:r>
              <a:rPr lang="en-GB" sz="2400" dirty="0"/>
              <a:t> </a:t>
            </a:r>
            <a:r>
              <a:rPr lang="en-GB" sz="2400" dirty="0" err="1"/>
              <a:t>prípadu</a:t>
            </a:r>
            <a:r>
              <a:rPr lang="en-GB" sz="2400" dirty="0"/>
              <a:t>?</a:t>
            </a:r>
          </a:p>
          <a:p>
            <a:r>
              <a:rPr lang="en-GB" sz="2400" dirty="0" err="1"/>
              <a:t>Čo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myslíte</a:t>
            </a:r>
            <a:r>
              <a:rPr lang="en-GB" sz="2400" dirty="0"/>
              <a:t> o </a:t>
            </a:r>
            <a:r>
              <a:rPr lang="en-GB" sz="2400" dirty="0" err="1"/>
              <a:t>správaní</a:t>
            </a:r>
            <a:r>
              <a:rPr lang="en-GB" sz="2400" dirty="0"/>
              <a:t> Anny, </a:t>
            </a:r>
            <a:r>
              <a:rPr lang="en-GB" sz="2400" dirty="0" err="1"/>
              <a:t>Leyly</a:t>
            </a:r>
            <a:r>
              <a:rPr lang="en-GB" sz="2400" dirty="0"/>
              <a:t> a </a:t>
            </a:r>
            <a:r>
              <a:rPr lang="en-GB" sz="2400" dirty="0" err="1"/>
              <a:t>manažmentu</a:t>
            </a:r>
            <a:r>
              <a:rPr lang="en-GB" sz="2400" dirty="0"/>
              <a:t>?</a:t>
            </a:r>
          </a:p>
          <a:p>
            <a:r>
              <a:rPr lang="en-GB" sz="2400" dirty="0" err="1"/>
              <a:t>Ktoré</a:t>
            </a:r>
            <a:r>
              <a:rPr lang="en-GB" sz="2400" dirty="0"/>
              <a:t> </a:t>
            </a:r>
            <a:r>
              <a:rPr lang="en-GB" sz="2400" dirty="0" err="1"/>
              <a:t>problémy</a:t>
            </a:r>
            <a:r>
              <a:rPr lang="en-GB" sz="2400" dirty="0"/>
              <a:t> integrity sa </a:t>
            </a:r>
            <a:r>
              <a:rPr lang="en-GB" sz="2400" dirty="0" err="1"/>
              <a:t>vyskytli</a:t>
            </a:r>
            <a:r>
              <a:rPr lang="en-GB" sz="2400" dirty="0"/>
              <a:t> v </a:t>
            </a:r>
            <a:r>
              <a:rPr lang="en-GB" sz="2400" dirty="0" err="1"/>
              <a:t>tomto</a:t>
            </a:r>
            <a:r>
              <a:rPr lang="en-GB" sz="2400" dirty="0"/>
              <a:t> </a:t>
            </a:r>
            <a:r>
              <a:rPr lang="en-GB" sz="2400" dirty="0" err="1"/>
              <a:t>prípade</a:t>
            </a:r>
            <a:r>
              <a:rPr lang="en-GB" sz="2400" dirty="0"/>
              <a:t>?</a:t>
            </a:r>
            <a:endParaRPr lang="sk-SK" sz="2400" dirty="0"/>
          </a:p>
          <a:p>
            <a:r>
              <a:rPr lang="en-GB" sz="2400" dirty="0" err="1"/>
              <a:t>Aké</a:t>
            </a:r>
            <a:r>
              <a:rPr lang="en-GB" sz="2400" dirty="0"/>
              <a:t> </a:t>
            </a:r>
            <a:r>
              <a:rPr lang="en-GB" sz="2400" dirty="0" err="1"/>
              <a:t>problémy</a:t>
            </a:r>
            <a:r>
              <a:rPr lang="en-GB" sz="2400" dirty="0"/>
              <a:t>, </a:t>
            </a:r>
            <a:r>
              <a:rPr lang="en-GB" sz="2400" dirty="0" err="1"/>
              <a:t>náklady</a:t>
            </a:r>
            <a:r>
              <a:rPr lang="en-GB" sz="2400" dirty="0"/>
              <a:t>, </a:t>
            </a:r>
            <a:r>
              <a:rPr lang="en-GB" sz="2400" dirty="0" err="1"/>
              <a:t>nevýhody</a:t>
            </a:r>
            <a:r>
              <a:rPr lang="en-GB" sz="2400" dirty="0"/>
              <a:t> </a:t>
            </a:r>
            <a:r>
              <a:rPr lang="en-GB" sz="2400" dirty="0" err="1"/>
              <a:t>vyvolali</a:t>
            </a:r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02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Otázky k diskusii o prípade</a:t>
            </a:r>
            <a:endParaRPr lang="de-DE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Aké</a:t>
            </a:r>
            <a:r>
              <a:rPr lang="en-GB" sz="2400" dirty="0"/>
              <a:t> by </a:t>
            </a:r>
            <a:r>
              <a:rPr lang="en-GB" sz="2400" dirty="0" err="1"/>
              <a:t>mohli</a:t>
            </a:r>
            <a:r>
              <a:rPr lang="en-GB" sz="2400" dirty="0"/>
              <a:t> </a:t>
            </a:r>
            <a:r>
              <a:rPr lang="en-GB" sz="2400" dirty="0" err="1"/>
              <a:t>byť</a:t>
            </a:r>
            <a:r>
              <a:rPr lang="en-GB" sz="2400" dirty="0"/>
              <a:t> </a:t>
            </a:r>
            <a:r>
              <a:rPr lang="en-GB" sz="2400" dirty="0" err="1"/>
              <a:t>myšlienky</a:t>
            </a:r>
            <a:r>
              <a:rPr lang="en-GB" sz="2400" dirty="0"/>
              <a:t> a </a:t>
            </a:r>
            <a:r>
              <a:rPr lang="en-GB" sz="2400" dirty="0" err="1"/>
              <a:t>motivácia</a:t>
            </a:r>
            <a:r>
              <a:rPr lang="en-GB" sz="2400" dirty="0"/>
              <a:t> pre </a:t>
            </a:r>
            <a:r>
              <a:rPr lang="en-GB" sz="2400" dirty="0" err="1"/>
              <a:t>konanie</a:t>
            </a:r>
            <a:r>
              <a:rPr lang="en-GB" sz="2400" dirty="0"/>
              <a:t> Anny, </a:t>
            </a:r>
            <a:r>
              <a:rPr lang="en-GB" sz="2400" dirty="0" err="1"/>
              <a:t>Leyly</a:t>
            </a:r>
            <a:r>
              <a:rPr lang="en-GB" sz="2400" dirty="0"/>
              <a:t> a </a:t>
            </a:r>
            <a:r>
              <a:rPr lang="en-GB" sz="2400" dirty="0" err="1"/>
              <a:t>vedenia</a:t>
            </a:r>
            <a:r>
              <a:rPr lang="en-GB" sz="2400" dirty="0"/>
              <a:t>? </a:t>
            </a:r>
          </a:p>
          <a:p>
            <a:r>
              <a:rPr lang="pl-PL" sz="2400" dirty="0"/>
              <a:t>Aká by bola vaša reakcia na miesto Anny, Leyly a vedenia?</a:t>
            </a:r>
            <a:endParaRPr lang="en-GB" sz="2400" dirty="0"/>
          </a:p>
          <a:p>
            <a:r>
              <a:rPr lang="pl-PL" sz="2400" dirty="0"/>
              <a:t>Čo mohol urobiť každý z nich, aby zabránil problémom?</a:t>
            </a:r>
            <a:endParaRPr lang="en-GB" sz="2400" dirty="0"/>
          </a:p>
          <a:p>
            <a:r>
              <a:rPr lang="en-GB" sz="2400" dirty="0" err="1"/>
              <a:t>Majú</a:t>
            </a:r>
            <a:r>
              <a:rPr lang="en-GB" sz="2400" dirty="0"/>
              <a:t> v </a:t>
            </a:r>
            <a:r>
              <a:rPr lang="en-GB" sz="2400" dirty="0" err="1"/>
              <a:t>tomto</a:t>
            </a:r>
            <a:r>
              <a:rPr lang="en-GB" sz="2400" dirty="0"/>
              <a:t> </a:t>
            </a:r>
            <a:r>
              <a:rPr lang="en-GB" sz="2400" dirty="0" err="1"/>
              <a:t>prípade</a:t>
            </a:r>
            <a:r>
              <a:rPr lang="en-GB" sz="2400" dirty="0"/>
              <a:t> </a:t>
            </a:r>
            <a:r>
              <a:rPr lang="en-GB" sz="2400" dirty="0" err="1"/>
              <a:t>zodpovednosť</a:t>
            </a:r>
            <a:r>
              <a:rPr lang="en-GB" sz="2400" dirty="0"/>
              <a:t> Anna</a:t>
            </a:r>
            <a:r>
              <a:rPr lang="sk-SK" sz="2400" dirty="0"/>
              <a:t>,</a:t>
            </a:r>
            <a:r>
              <a:rPr lang="en-GB" sz="2400" dirty="0"/>
              <a:t> Leyla </a:t>
            </a:r>
            <a:r>
              <a:rPr lang="sk-SK" sz="2400" dirty="0"/>
              <a:t>a </a:t>
            </a:r>
            <a:r>
              <a:rPr lang="en-GB" sz="2400" dirty="0" err="1"/>
              <a:t>kolegovia</a:t>
            </a:r>
            <a:r>
              <a:rPr lang="en-GB" sz="2400" dirty="0"/>
              <a:t>? </a:t>
            </a:r>
            <a:r>
              <a:rPr lang="en-GB" sz="2400" dirty="0" err="1"/>
              <a:t>Ak</a:t>
            </a:r>
            <a:r>
              <a:rPr lang="en-GB" sz="2400" dirty="0"/>
              <a:t> </a:t>
            </a:r>
            <a:r>
              <a:rPr lang="en-GB" sz="2400" dirty="0" err="1"/>
              <a:t>áno</a:t>
            </a:r>
            <a:r>
              <a:rPr lang="en-GB" sz="2400" dirty="0"/>
              <a:t>, </a:t>
            </a:r>
            <a:r>
              <a:rPr lang="sk-SK" sz="2400" dirty="0"/>
              <a:t>tak akú</a:t>
            </a:r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5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Ďalšie otázky</a:t>
            </a:r>
            <a:endParaRPr lang="de-DE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Môže</a:t>
            </a:r>
            <a:r>
              <a:rPr lang="en-GB" sz="2400" dirty="0"/>
              <a:t> </a:t>
            </a:r>
            <a:r>
              <a:rPr lang="en-GB" sz="2400" dirty="0" err="1"/>
              <a:t>byť</a:t>
            </a:r>
            <a:r>
              <a:rPr lang="en-GB" sz="2400" dirty="0"/>
              <a:t> </a:t>
            </a:r>
            <a:r>
              <a:rPr lang="en-GB" sz="2400" dirty="0" err="1"/>
              <a:t>situácia</a:t>
            </a:r>
            <a:r>
              <a:rPr lang="en-GB" sz="2400" dirty="0"/>
              <a:t> </a:t>
            </a:r>
            <a:r>
              <a:rPr lang="en-GB" sz="2400" dirty="0" err="1"/>
              <a:t>ovplyvnená</a:t>
            </a:r>
            <a:r>
              <a:rPr lang="en-GB" sz="2400" dirty="0"/>
              <a:t> </a:t>
            </a:r>
            <a:r>
              <a:rPr lang="en-GB" sz="2400" dirty="0" err="1"/>
              <a:t>inými</a:t>
            </a:r>
            <a:r>
              <a:rPr lang="en-GB" sz="2400" dirty="0"/>
              <a:t> </a:t>
            </a:r>
            <a:r>
              <a:rPr lang="en-GB" sz="2400" dirty="0" err="1"/>
              <a:t>zúčastnenými</a:t>
            </a:r>
            <a:r>
              <a:rPr lang="en-GB" sz="2400" dirty="0"/>
              <a:t> </a:t>
            </a:r>
            <a:r>
              <a:rPr lang="en-GB" sz="2400" dirty="0" err="1"/>
              <a:t>stranami</a:t>
            </a:r>
            <a:r>
              <a:rPr lang="en-GB" sz="2400" dirty="0"/>
              <a:t>,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sk-SK" sz="2400" dirty="0"/>
              <a:t>by mohli </a:t>
            </a:r>
            <a:r>
              <a:rPr lang="en-GB" sz="2400" dirty="0"/>
              <a:t> </a:t>
            </a:r>
            <a:r>
              <a:rPr lang="en-GB" sz="2400" dirty="0" err="1"/>
              <a:t>reagovať</a:t>
            </a:r>
            <a:r>
              <a:rPr lang="en-GB" sz="2400" dirty="0"/>
              <a:t> (</a:t>
            </a:r>
            <a:r>
              <a:rPr lang="en-GB" sz="2400" dirty="0" err="1"/>
              <a:t>napr</a:t>
            </a:r>
            <a:r>
              <a:rPr lang="en-GB" sz="2400" dirty="0"/>
              <a:t>. </a:t>
            </a:r>
            <a:r>
              <a:rPr lang="sk-SK" sz="2400" dirty="0" err="1"/>
              <a:t>r</a:t>
            </a:r>
            <a:r>
              <a:rPr lang="en-GB" sz="2400" dirty="0" err="1"/>
              <a:t>odičia</a:t>
            </a:r>
            <a:r>
              <a:rPr lang="en-GB" sz="2400" dirty="0"/>
              <a:t> </a:t>
            </a:r>
            <a:r>
              <a:rPr lang="en-GB" sz="2400" dirty="0" err="1"/>
              <a:t>detí</a:t>
            </a:r>
            <a:r>
              <a:rPr lang="en-GB" sz="2400" dirty="0"/>
              <a:t>, </a:t>
            </a:r>
            <a:r>
              <a:rPr lang="en-GB" sz="2400" dirty="0" err="1"/>
              <a:t>kolegovia</a:t>
            </a:r>
            <a:r>
              <a:rPr lang="en-GB" sz="2400" dirty="0"/>
              <a:t>)?</a:t>
            </a:r>
          </a:p>
          <a:p>
            <a:r>
              <a:rPr lang="en-GB" sz="2400" dirty="0" err="1"/>
              <a:t>Bude</a:t>
            </a:r>
            <a:r>
              <a:rPr lang="en-GB" sz="2400" dirty="0"/>
              <a:t> to </a:t>
            </a:r>
            <a:r>
              <a:rPr lang="en-GB" sz="2400" dirty="0" err="1"/>
              <a:t>mať</a:t>
            </a:r>
            <a:r>
              <a:rPr lang="en-GB" sz="2400" dirty="0"/>
              <a:t> </a:t>
            </a:r>
            <a:r>
              <a:rPr lang="en-GB" sz="2400" dirty="0" err="1"/>
              <a:t>nejaký</a:t>
            </a:r>
            <a:r>
              <a:rPr lang="en-GB" sz="2400" dirty="0"/>
              <a:t> </a:t>
            </a:r>
            <a:r>
              <a:rPr lang="en-GB" sz="2400" dirty="0" err="1"/>
              <a:t>význam</a:t>
            </a:r>
            <a:r>
              <a:rPr lang="en-GB" sz="2400" dirty="0"/>
              <a:t>, </a:t>
            </a:r>
            <a:r>
              <a:rPr lang="en-GB" sz="2400" dirty="0" err="1"/>
              <a:t>ak</a:t>
            </a:r>
            <a:r>
              <a:rPr lang="en-GB" sz="2400" dirty="0"/>
              <a:t> sa </a:t>
            </a:r>
            <a:r>
              <a:rPr lang="en-GB" sz="2400" dirty="0" err="1"/>
              <a:t>nový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 </a:t>
            </a:r>
            <a:r>
              <a:rPr lang="en-GB" sz="2400" dirty="0" err="1"/>
              <a:t>nebude</a:t>
            </a:r>
            <a:r>
              <a:rPr lang="en-GB" sz="2400" dirty="0"/>
              <a:t> </a:t>
            </a:r>
            <a:r>
              <a:rPr lang="en-GB" sz="2400" dirty="0" err="1"/>
              <a:t>používať</a:t>
            </a:r>
            <a:r>
              <a:rPr lang="en-GB" sz="2400" dirty="0"/>
              <a:t> </a:t>
            </a:r>
            <a:r>
              <a:rPr lang="en-GB" sz="2400" dirty="0" err="1"/>
              <a:t>iba</a:t>
            </a:r>
            <a:r>
              <a:rPr lang="en-GB" sz="2400" dirty="0"/>
              <a:t> v </a:t>
            </a:r>
            <a:r>
              <a:rPr lang="en-GB" sz="2400" dirty="0" err="1"/>
              <a:t>rámci</a:t>
            </a:r>
            <a:r>
              <a:rPr lang="en-GB" sz="2400" dirty="0"/>
              <a:t> </a:t>
            </a:r>
            <a:r>
              <a:rPr lang="en-GB" sz="2400" dirty="0" err="1"/>
              <a:t>organizácie</a:t>
            </a:r>
            <a:r>
              <a:rPr lang="en-GB" sz="2400" dirty="0"/>
              <a:t>, ale </a:t>
            </a:r>
            <a:r>
              <a:rPr lang="en-GB" sz="2400" dirty="0" err="1"/>
              <a:t>bude</a:t>
            </a:r>
            <a:r>
              <a:rPr lang="en-GB" sz="2400" dirty="0"/>
              <a:t> sa </a:t>
            </a:r>
            <a:r>
              <a:rPr lang="en-GB" sz="2400" dirty="0" err="1"/>
              <a:t>prezentovať</a:t>
            </a:r>
            <a:r>
              <a:rPr lang="en-GB" sz="2400" dirty="0"/>
              <a:t> </a:t>
            </a:r>
            <a:r>
              <a:rPr lang="en-GB" sz="2400" dirty="0" err="1"/>
              <a:t>navonok</a:t>
            </a:r>
            <a:r>
              <a:rPr lang="en-GB" sz="2400" dirty="0"/>
              <a:t>, </a:t>
            </a:r>
            <a:r>
              <a:rPr lang="en-GB" sz="2400" dirty="0" err="1"/>
              <a:t>napr</a:t>
            </a:r>
            <a:r>
              <a:rPr lang="en-GB" sz="2400" dirty="0"/>
              <a:t>. </a:t>
            </a:r>
            <a:r>
              <a:rPr lang="sk-SK" sz="2400" dirty="0"/>
              <a:t>v</a:t>
            </a:r>
            <a:r>
              <a:rPr lang="en-GB" sz="2400" dirty="0"/>
              <a:t> </a:t>
            </a:r>
            <a:r>
              <a:rPr lang="en-GB" sz="2400" dirty="0" err="1"/>
              <a:t>mestskej</a:t>
            </a:r>
            <a:r>
              <a:rPr lang="en-GB" sz="2400" dirty="0"/>
              <a:t> </a:t>
            </a:r>
            <a:r>
              <a:rPr lang="en-GB" sz="2400" dirty="0" err="1"/>
              <a:t>rade</a:t>
            </a:r>
            <a:r>
              <a:rPr lang="en-GB" sz="2400" dirty="0"/>
              <a:t>, </a:t>
            </a:r>
            <a:r>
              <a:rPr lang="en-GB" sz="2400" dirty="0" err="1"/>
              <a:t>verejnej</a:t>
            </a:r>
            <a:r>
              <a:rPr lang="en-GB" sz="2400" dirty="0"/>
              <a:t> </a:t>
            </a:r>
            <a:r>
              <a:rPr lang="en-GB" sz="2400" dirty="0" err="1"/>
              <a:t>správe</a:t>
            </a:r>
            <a:r>
              <a:rPr lang="en-GB" sz="2400" dirty="0"/>
              <a:t>, </a:t>
            </a:r>
            <a:r>
              <a:rPr lang="en-GB" sz="2400" dirty="0" err="1"/>
              <a:t>novinárom</a:t>
            </a:r>
            <a:r>
              <a:rPr lang="en-GB" sz="2400" dirty="0"/>
              <a:t>, </a:t>
            </a:r>
            <a:r>
              <a:rPr lang="sk-SK" sz="2400" dirty="0"/>
              <a:t>web-</a:t>
            </a:r>
            <a:r>
              <a:rPr lang="en-GB" sz="2400" dirty="0" err="1"/>
              <a:t>stránke</a:t>
            </a:r>
            <a:r>
              <a:rPr lang="en-GB" sz="2400" dirty="0"/>
              <a:t> </a:t>
            </a:r>
            <a:r>
              <a:rPr lang="en-GB" sz="2400" dirty="0" err="1"/>
              <a:t>organizácie</a:t>
            </a:r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80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Záver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Úloha pre účastníkov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Čo</a:t>
            </a:r>
            <a:r>
              <a:rPr lang="en-US" sz="2400" dirty="0"/>
              <a:t> </a:t>
            </a:r>
            <a:r>
              <a:rPr lang="en-US" sz="2400" dirty="0" err="1"/>
              <a:t>ste</a:t>
            </a:r>
            <a:r>
              <a:rPr lang="en-US" sz="2400" dirty="0"/>
              <a:t> sa </a:t>
            </a:r>
            <a:r>
              <a:rPr lang="en-US" sz="2400" dirty="0" err="1"/>
              <a:t>počas</a:t>
            </a:r>
            <a:r>
              <a:rPr lang="en-US" sz="2400" dirty="0"/>
              <a:t> </a:t>
            </a:r>
            <a:r>
              <a:rPr lang="en-US" sz="2400" dirty="0" err="1"/>
              <a:t>diskusie</a:t>
            </a:r>
            <a:r>
              <a:rPr lang="en-US" sz="2400" dirty="0"/>
              <a:t> </a:t>
            </a:r>
            <a:r>
              <a:rPr lang="en-US" sz="2400" dirty="0" err="1"/>
              <a:t>naučili</a:t>
            </a:r>
            <a:r>
              <a:rPr lang="en-US" sz="2400" dirty="0"/>
              <a:t> / </a:t>
            </a:r>
            <a:r>
              <a:rPr lang="en-US" sz="2400" dirty="0" err="1"/>
              <a:t>čo</a:t>
            </a:r>
            <a:r>
              <a:rPr lang="en-US" sz="2400" dirty="0"/>
              <a:t> pre </a:t>
            </a:r>
            <a:r>
              <a:rPr lang="en-US" sz="2400" dirty="0" err="1"/>
              <a:t>vás</a:t>
            </a:r>
            <a:r>
              <a:rPr lang="en-US" sz="2400" dirty="0"/>
              <a:t> bolo </a:t>
            </a:r>
            <a:r>
              <a:rPr lang="en-US" sz="2400" dirty="0" err="1"/>
              <a:t>nové</a:t>
            </a:r>
            <a:r>
              <a:rPr lang="en-US" sz="2400" dirty="0"/>
              <a:t>?</a:t>
            </a:r>
          </a:p>
          <a:p>
            <a:pPr lvl="1"/>
            <a:r>
              <a:rPr lang="en-US" sz="2400" dirty="0" err="1"/>
              <a:t>Aké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ďalšie</a:t>
            </a:r>
            <a:r>
              <a:rPr lang="en-US" sz="2400" dirty="0"/>
              <a:t> </a:t>
            </a:r>
            <a:r>
              <a:rPr lang="en-US" sz="2400" dirty="0" err="1"/>
              <a:t>možné</a:t>
            </a:r>
            <a:r>
              <a:rPr lang="en-US" sz="2400" dirty="0"/>
              <a:t> </a:t>
            </a:r>
            <a:r>
              <a:rPr lang="en-US" sz="2400" dirty="0" err="1"/>
              <a:t>problémy</a:t>
            </a:r>
            <a:r>
              <a:rPr lang="en-US" sz="2400" dirty="0"/>
              <a:t> s </a:t>
            </a:r>
            <a:r>
              <a:rPr lang="en-US" sz="2400" dirty="0" err="1"/>
              <a:t>integritou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vašom</a:t>
            </a:r>
            <a:r>
              <a:rPr lang="en-US" sz="2400" dirty="0"/>
              <a:t> </a:t>
            </a:r>
            <a:r>
              <a:rPr lang="en-US" sz="2400" dirty="0" err="1"/>
              <a:t>profesionálnom</a:t>
            </a:r>
            <a:r>
              <a:rPr lang="en-US" sz="2400" dirty="0"/>
              <a:t> </a:t>
            </a:r>
            <a:r>
              <a:rPr lang="en-US" sz="2400" dirty="0" err="1"/>
              <a:t>prostredí</a:t>
            </a:r>
            <a:r>
              <a:rPr lang="en-US" sz="2400" dirty="0"/>
              <a:t>?</a:t>
            </a:r>
          </a:p>
          <a:p>
            <a:pPr lvl="1"/>
            <a:r>
              <a:rPr lang="sk-SK" sz="2400" dirty="0"/>
              <a:t>Máte </a:t>
            </a:r>
            <a:r>
              <a:rPr lang="en-US" sz="2400" dirty="0" err="1"/>
              <a:t>nejak</a:t>
            </a:r>
            <a:r>
              <a:rPr lang="sk-SK" sz="2400" dirty="0"/>
              <a:t>ú</a:t>
            </a:r>
            <a:r>
              <a:rPr lang="en-US" sz="2400" dirty="0"/>
              <a:t> </a:t>
            </a:r>
            <a:r>
              <a:rPr lang="sk-SK" sz="2400" dirty="0"/>
              <a:t>predstavu</a:t>
            </a:r>
            <a:r>
              <a:rPr lang="en-US" sz="2400" dirty="0"/>
              <a:t>, </a:t>
            </a:r>
            <a:r>
              <a:rPr lang="en-US" sz="2400" dirty="0" err="1"/>
              <a:t>ako</a:t>
            </a:r>
            <a:r>
              <a:rPr lang="en-US" sz="2400" dirty="0"/>
              <a:t> by </a:t>
            </a:r>
            <a:r>
              <a:rPr lang="en-US" sz="2400" dirty="0" err="1"/>
              <a:t>ste</a:t>
            </a:r>
            <a:r>
              <a:rPr lang="en-US" sz="2400" dirty="0"/>
              <a:t> </a:t>
            </a:r>
            <a:r>
              <a:rPr lang="en-US" sz="2400" dirty="0" err="1"/>
              <a:t>chceli</a:t>
            </a:r>
            <a:r>
              <a:rPr lang="en-US" sz="2400" dirty="0"/>
              <a:t> </a:t>
            </a:r>
            <a:r>
              <a:rPr lang="en-US" sz="2400" dirty="0" err="1"/>
              <a:t>reagova</a:t>
            </a:r>
            <a:r>
              <a:rPr lang="sk-SK" sz="2400" dirty="0"/>
              <a:t>ť</a:t>
            </a:r>
            <a:r>
              <a:rPr lang="en-US" sz="2400" dirty="0"/>
              <a:t> v </a:t>
            </a:r>
            <a:r>
              <a:rPr lang="en-US" sz="2400" dirty="0" err="1"/>
              <a:t>prípade</a:t>
            </a:r>
            <a:r>
              <a:rPr lang="en-US" sz="2400" dirty="0"/>
              <a:t> </a:t>
            </a:r>
            <a:r>
              <a:rPr lang="en-US" sz="2400" dirty="0" err="1"/>
              <a:t>možného</a:t>
            </a:r>
            <a:r>
              <a:rPr lang="en-US" sz="2400" dirty="0"/>
              <a:t> </a:t>
            </a:r>
            <a:r>
              <a:rPr lang="en-US" sz="2400" dirty="0" err="1"/>
              <a:t>porušenia</a:t>
            </a:r>
            <a:r>
              <a:rPr lang="en-US" sz="2400" dirty="0"/>
              <a:t> integrity?</a:t>
            </a:r>
          </a:p>
          <a:p>
            <a:r>
              <a:rPr lang="en-US" sz="2400" dirty="0" err="1"/>
              <a:t>Okrem</a:t>
            </a:r>
            <a:r>
              <a:rPr lang="en-US" sz="2400" dirty="0"/>
              <a:t> </a:t>
            </a:r>
            <a:r>
              <a:rPr lang="en-US" sz="2400" dirty="0" err="1"/>
              <a:t>individuálneho</a:t>
            </a:r>
            <a:r>
              <a:rPr lang="en-US" sz="2400" dirty="0"/>
              <a:t> </a:t>
            </a:r>
            <a:r>
              <a:rPr lang="en-US" sz="2400" dirty="0" err="1"/>
              <a:t>poškodenia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nevýhod</a:t>
            </a:r>
            <a:r>
              <a:rPr lang="en-US" sz="2400" dirty="0"/>
              <a:t> </a:t>
            </a:r>
            <a:r>
              <a:rPr lang="en-US" sz="2400" dirty="0" err="1"/>
              <a:t>môže</a:t>
            </a:r>
            <a:r>
              <a:rPr lang="en-US" sz="2400" dirty="0"/>
              <a:t> </a:t>
            </a:r>
            <a:r>
              <a:rPr lang="en-US" sz="2400" dirty="0" err="1"/>
              <a:t>porušenie</a:t>
            </a:r>
            <a:r>
              <a:rPr lang="en-US" sz="2400" dirty="0"/>
              <a:t> integrity </a:t>
            </a:r>
            <a:r>
              <a:rPr lang="en-US" sz="2400" dirty="0" err="1"/>
              <a:t>spôsobiť</a:t>
            </a:r>
            <a:r>
              <a:rPr lang="en-US" sz="2400" dirty="0"/>
              <a:t> v </a:t>
            </a:r>
            <a:r>
              <a:rPr lang="en-US" sz="2400" dirty="0" err="1"/>
              <a:t>organizácii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mnoho</a:t>
            </a:r>
            <a:r>
              <a:rPr lang="en-US" sz="2400" dirty="0"/>
              <a:t> </a:t>
            </a:r>
            <a:r>
              <a:rPr lang="en-US" sz="2400" dirty="0" err="1"/>
              <a:t>negatívnych</a:t>
            </a:r>
            <a:r>
              <a:rPr lang="en-US" sz="2400" dirty="0"/>
              <a:t> </a:t>
            </a:r>
            <a:r>
              <a:rPr lang="en-US" sz="2400" dirty="0" err="1"/>
              <a:t>účinkov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22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Poznámky pre učiteľov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Prípad</a:t>
            </a:r>
            <a:r>
              <a:rPr lang="en-GB" sz="2400" dirty="0"/>
              <a:t> </a:t>
            </a:r>
            <a:r>
              <a:rPr lang="en-GB" sz="2400" dirty="0" err="1"/>
              <a:t>ukazuje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v </a:t>
            </a:r>
            <a:r>
              <a:rPr lang="en-GB" sz="2400" dirty="0" err="1"/>
              <a:t>akademických</a:t>
            </a:r>
            <a:r>
              <a:rPr lang="en-GB" sz="2400" dirty="0"/>
              <a:t> </a:t>
            </a:r>
            <a:r>
              <a:rPr lang="en-GB" sz="2400" dirty="0" err="1"/>
              <a:t>profesiách</a:t>
            </a:r>
            <a:r>
              <a:rPr lang="en-GB" sz="2400" dirty="0"/>
              <a:t> </a:t>
            </a:r>
            <a:r>
              <a:rPr lang="en-GB" sz="2400" dirty="0" err="1"/>
              <a:t>sú</a:t>
            </a:r>
            <a:r>
              <a:rPr lang="en-GB" sz="2400" dirty="0"/>
              <a:t> </a:t>
            </a:r>
            <a:r>
              <a:rPr lang="en-GB" sz="2400" dirty="0" err="1"/>
              <a:t>otázky</a:t>
            </a:r>
            <a:r>
              <a:rPr lang="en-GB" sz="2400" dirty="0"/>
              <a:t> integrity </a:t>
            </a:r>
            <a:r>
              <a:rPr lang="en-GB" sz="2400" dirty="0" err="1"/>
              <a:t>relevantné</a:t>
            </a:r>
            <a:r>
              <a:rPr lang="en-GB" sz="2400" dirty="0"/>
              <a:t> v </a:t>
            </a:r>
            <a:r>
              <a:rPr lang="en-GB" sz="2400" dirty="0" err="1"/>
              <a:t>každodennom</a:t>
            </a:r>
            <a:r>
              <a:rPr lang="en-GB" sz="2400" dirty="0"/>
              <a:t> </a:t>
            </a:r>
            <a:r>
              <a:rPr lang="en-GB" sz="2400" dirty="0" err="1"/>
              <a:t>pracovnom</a:t>
            </a:r>
            <a:r>
              <a:rPr lang="en-GB" sz="2400" dirty="0"/>
              <a:t> </a:t>
            </a:r>
            <a:r>
              <a:rPr lang="en-GB" sz="2400" dirty="0" err="1"/>
              <a:t>živote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Poznanie</a:t>
            </a:r>
            <a:r>
              <a:rPr lang="en-GB" sz="2400" dirty="0"/>
              <a:t> integrity </a:t>
            </a:r>
            <a:r>
              <a:rPr lang="en-GB" sz="2400" dirty="0" err="1"/>
              <a:t>môže</a:t>
            </a:r>
            <a:r>
              <a:rPr lang="en-GB" sz="2400" dirty="0"/>
              <a:t> </a:t>
            </a:r>
            <a:r>
              <a:rPr lang="en-GB" sz="2400" dirty="0" err="1"/>
              <a:t>byť</a:t>
            </a:r>
            <a:r>
              <a:rPr lang="en-GB" sz="2400" dirty="0"/>
              <a:t> </a:t>
            </a:r>
            <a:r>
              <a:rPr lang="en-GB" sz="2400" dirty="0" err="1"/>
              <a:t>úspešné</a:t>
            </a:r>
            <a:r>
              <a:rPr lang="en-GB" sz="2400" dirty="0"/>
              <a:t> </a:t>
            </a:r>
            <a:r>
              <a:rPr lang="en-GB" sz="2400" dirty="0" err="1"/>
              <a:t>iba</a:t>
            </a:r>
            <a:r>
              <a:rPr lang="en-GB" sz="2400" dirty="0"/>
              <a:t> </a:t>
            </a:r>
            <a:r>
              <a:rPr lang="sk-SK" sz="2400" dirty="0"/>
              <a:t>cez </a:t>
            </a:r>
            <a:r>
              <a:rPr lang="en-GB" sz="2400" dirty="0" err="1"/>
              <a:t>diskusiu</a:t>
            </a:r>
            <a:r>
              <a:rPr lang="en-GB" sz="2400" dirty="0"/>
              <a:t>, </a:t>
            </a:r>
            <a:r>
              <a:rPr lang="en-GB" sz="2400" dirty="0" err="1"/>
              <a:t>argumentmi</a:t>
            </a:r>
            <a:r>
              <a:rPr lang="en-GB" sz="2400" dirty="0"/>
              <a:t>, </a:t>
            </a:r>
            <a:r>
              <a:rPr lang="en-GB" sz="2400" dirty="0" err="1"/>
              <a:t>hovorením</a:t>
            </a:r>
            <a:r>
              <a:rPr lang="en-GB" sz="2400" dirty="0"/>
              <a:t> o </a:t>
            </a:r>
            <a:r>
              <a:rPr lang="en-GB" sz="2400" dirty="0" err="1"/>
              <a:t>prípadoch</a:t>
            </a:r>
            <a:r>
              <a:rPr lang="en-GB" sz="2400" dirty="0"/>
              <a:t>, </a:t>
            </a:r>
            <a:r>
              <a:rPr lang="en-GB" sz="2400" dirty="0" err="1"/>
              <a:t>riešením</a:t>
            </a:r>
            <a:r>
              <a:rPr lang="en-GB" sz="2400" dirty="0"/>
              <a:t> </a:t>
            </a:r>
            <a:r>
              <a:rPr lang="en-GB" sz="2400" dirty="0" err="1"/>
              <a:t>problémov</a:t>
            </a:r>
            <a:r>
              <a:rPr lang="en-GB" sz="2400" dirty="0"/>
              <a:t>. </a:t>
            </a:r>
            <a:r>
              <a:rPr lang="en-GB" sz="2400" dirty="0" err="1"/>
              <a:t>Preto</a:t>
            </a:r>
            <a:r>
              <a:rPr lang="en-GB" sz="2400" dirty="0"/>
              <a:t> </a:t>
            </a:r>
            <a:r>
              <a:rPr lang="en-GB" sz="2400" dirty="0" err="1"/>
              <a:t>sú</a:t>
            </a:r>
            <a:r>
              <a:rPr lang="en-GB" sz="2400" dirty="0"/>
              <a:t> </a:t>
            </a:r>
            <a:r>
              <a:rPr lang="en-GB" sz="2400" dirty="0" err="1"/>
              <a:t>namiesto</a:t>
            </a:r>
            <a:r>
              <a:rPr lang="en-GB" sz="2400" dirty="0"/>
              <a:t> </a:t>
            </a:r>
            <a:r>
              <a:rPr lang="en-GB" sz="2400" dirty="0" err="1"/>
              <a:t>inštruktážnej</a:t>
            </a:r>
            <a:r>
              <a:rPr lang="en-GB" sz="2400" dirty="0"/>
              <a:t> </a:t>
            </a:r>
            <a:r>
              <a:rPr lang="en-GB" sz="2400" dirty="0" err="1"/>
              <a:t>výučby</a:t>
            </a:r>
            <a:r>
              <a:rPr lang="en-GB" sz="2400" dirty="0"/>
              <a:t> </a:t>
            </a:r>
            <a:r>
              <a:rPr lang="en-GB" sz="2400" dirty="0" err="1"/>
              <a:t>potrebné</a:t>
            </a:r>
            <a:r>
              <a:rPr lang="en-GB" sz="2400" dirty="0"/>
              <a:t> </a:t>
            </a:r>
            <a:r>
              <a:rPr lang="en-GB" sz="2400" dirty="0" err="1"/>
              <a:t>interaktívne</a:t>
            </a:r>
            <a:r>
              <a:rPr lang="en-GB" sz="2400" dirty="0"/>
              <a:t> </a:t>
            </a:r>
            <a:r>
              <a:rPr lang="en-GB" sz="2400" dirty="0" err="1"/>
              <a:t>metódy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Účastníci</a:t>
            </a:r>
            <a:r>
              <a:rPr lang="en-GB" sz="2400" dirty="0"/>
              <a:t> by </a:t>
            </a:r>
            <a:r>
              <a:rPr lang="en-GB" sz="2400" dirty="0" err="1"/>
              <a:t>mali</a:t>
            </a:r>
            <a:r>
              <a:rPr lang="en-GB" sz="2400" dirty="0"/>
              <a:t> </a:t>
            </a:r>
            <a:r>
              <a:rPr lang="en-GB" sz="2400" dirty="0" err="1"/>
              <a:t>diskutovať</a:t>
            </a:r>
            <a:r>
              <a:rPr lang="en-GB" sz="2400" dirty="0"/>
              <a:t> o </a:t>
            </a:r>
            <a:r>
              <a:rPr lang="en-GB" sz="2400" dirty="0" err="1"/>
              <a:t>prípade</a:t>
            </a:r>
            <a:r>
              <a:rPr lang="en-GB" sz="2400" dirty="0"/>
              <a:t> z </a:t>
            </a:r>
            <a:r>
              <a:rPr lang="en-GB" sz="2400" dirty="0" err="1"/>
              <a:t>rôznych</a:t>
            </a:r>
            <a:r>
              <a:rPr lang="en-GB" sz="2400" dirty="0"/>
              <a:t> </a:t>
            </a:r>
            <a:r>
              <a:rPr lang="en-GB" sz="2400" dirty="0" err="1"/>
              <a:t>perspektív</a:t>
            </a:r>
            <a:r>
              <a:rPr lang="en-GB" sz="2400" dirty="0"/>
              <a:t>, aby sa </a:t>
            </a:r>
            <a:r>
              <a:rPr lang="en-GB" sz="2400" dirty="0" err="1"/>
              <a:t>dozvedeli</a:t>
            </a:r>
            <a:r>
              <a:rPr lang="en-GB" sz="2400" dirty="0"/>
              <a:t> o </a:t>
            </a:r>
            <a:r>
              <a:rPr lang="en-GB" sz="2400" dirty="0" err="1"/>
              <a:t>zložitosti</a:t>
            </a:r>
            <a:r>
              <a:rPr lang="en-GB" sz="2400" dirty="0"/>
              <a:t>, </a:t>
            </a:r>
            <a:r>
              <a:rPr lang="sk-SK" sz="2400" dirty="0"/>
              <a:t>„</a:t>
            </a:r>
            <a:r>
              <a:rPr lang="en-GB" sz="2400" dirty="0" err="1"/>
              <a:t>sivých</a:t>
            </a:r>
            <a:r>
              <a:rPr lang="en-GB" sz="2400" dirty="0"/>
              <a:t> </a:t>
            </a:r>
            <a:r>
              <a:rPr lang="en-GB" sz="2400" dirty="0" err="1"/>
              <a:t>oblastiach</a:t>
            </a:r>
            <a:r>
              <a:rPr lang="sk-SK" sz="2400" dirty="0"/>
              <a:t>“</a:t>
            </a:r>
            <a:r>
              <a:rPr lang="en-GB" sz="2400" dirty="0"/>
              <a:t> a </a:t>
            </a:r>
            <a:r>
              <a:rPr lang="en-GB" sz="2400" dirty="0" err="1"/>
              <a:t>vedľajších</a:t>
            </a:r>
            <a:r>
              <a:rPr lang="en-GB" sz="2400" dirty="0"/>
              <a:t> </a:t>
            </a:r>
            <a:r>
              <a:rPr lang="en-GB" sz="2400" dirty="0" err="1"/>
              <a:t>účinkoch</a:t>
            </a:r>
            <a:r>
              <a:rPr lang="en-GB" sz="2400" dirty="0"/>
              <a:t> </a:t>
            </a:r>
            <a:r>
              <a:rPr lang="en-GB" sz="2400" dirty="0" err="1"/>
              <a:t>problémov</a:t>
            </a:r>
            <a:r>
              <a:rPr lang="en-GB" sz="2400" dirty="0"/>
              <a:t> integrity.</a:t>
            </a:r>
          </a:p>
        </p:txBody>
      </p:sp>
    </p:spTree>
    <p:extLst>
      <p:ext uri="{BB962C8B-B14F-4D97-AF65-F5344CB8AC3E}">
        <p14:creationId xmlns:p14="http://schemas.microsoft.com/office/powerpoint/2010/main" val="201803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Zodpovední</a:t>
            </a:r>
            <a:r>
              <a:rPr lang="cs-CZ" sz="3600" dirty="0"/>
              <a:t> </a:t>
            </a:r>
            <a:r>
              <a:rPr lang="cs-CZ" sz="3600" dirty="0" err="1"/>
              <a:t>autori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Ansgar Schäfer &amp; Oliver </a:t>
            </a:r>
            <a:r>
              <a:rPr lang="de-DE" sz="2400" dirty="0" err="1"/>
              <a:t>Trevisiol</a:t>
            </a:r>
            <a:endParaRPr lang="de-DE" sz="2400" dirty="0"/>
          </a:p>
          <a:p>
            <a:pPr lvl="1"/>
            <a:r>
              <a:rPr lang="de-DE" sz="2400" dirty="0"/>
              <a:t>Communication, Information, Media </a:t>
            </a:r>
            <a:r>
              <a:rPr lang="de-DE" sz="2400" dirty="0" err="1"/>
              <a:t>Centre</a:t>
            </a:r>
            <a:endParaRPr lang="de-DE" sz="2400" dirty="0"/>
          </a:p>
          <a:p>
            <a:pPr lvl="1"/>
            <a:r>
              <a:rPr lang="de-DE" sz="2400" dirty="0"/>
              <a:t>University </a:t>
            </a:r>
            <a:r>
              <a:rPr lang="de-DE" sz="2400" dirty="0" err="1"/>
              <a:t>of</a:t>
            </a:r>
            <a:r>
              <a:rPr lang="de-DE" sz="2400" dirty="0"/>
              <a:t> Konstanz</a:t>
            </a:r>
          </a:p>
          <a:p>
            <a:pPr lvl="1"/>
            <a:r>
              <a:rPr lang="de-DE" sz="2400" dirty="0"/>
              <a:t>Konstanz, Germany</a:t>
            </a:r>
          </a:p>
          <a:p>
            <a:pPr lvl="1"/>
            <a:endParaRPr lang="de-DE" sz="2400" dirty="0"/>
          </a:p>
          <a:p>
            <a:r>
              <a:rPr lang="de-DE" sz="2400" dirty="0" smtClean="0"/>
              <a:t>P</a:t>
            </a:r>
            <a:r>
              <a:rPr lang="cs-CZ" sz="2400" dirty="0" smtClean="0"/>
              <a:t>r</a:t>
            </a:r>
            <a:r>
              <a:rPr lang="de-DE" sz="2400" dirty="0" err="1" smtClean="0"/>
              <a:t>eklad</a:t>
            </a:r>
            <a:r>
              <a:rPr lang="de-DE" sz="2400" dirty="0"/>
              <a:t>: Julius </a:t>
            </a:r>
            <a:r>
              <a:rPr lang="de-DE" sz="2400" dirty="0" err="1"/>
              <a:t>Kravjar</a:t>
            </a:r>
            <a:r>
              <a:rPr lang="de-DE" sz="2400" dirty="0"/>
              <a:t> </a:t>
            </a:r>
          </a:p>
          <a:p>
            <a:pPr lvl="1"/>
            <a:r>
              <a:rPr lang="cs-CZ" sz="2400" dirty="0" err="1"/>
              <a:t>Slovak</a:t>
            </a:r>
            <a:r>
              <a:rPr lang="cs-CZ" sz="2400" dirty="0"/>
              <a:t> Centre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Scientific</a:t>
            </a:r>
            <a:r>
              <a:rPr lang="cs-CZ" sz="2400" dirty="0"/>
              <a:t> and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108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License</a:t>
            </a:r>
            <a:r>
              <a:rPr lang="cs-CZ" sz="3600" dirty="0"/>
              <a:t> </a:t>
            </a:r>
            <a:r>
              <a:rPr lang="cs-CZ" sz="3600" dirty="0" err="1"/>
              <a:t>Information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Title of the work: </a:t>
            </a:r>
            <a:r>
              <a:rPr lang="en-US" sz="2400" dirty="0"/>
              <a:t>“</a:t>
            </a:r>
            <a:r>
              <a:rPr lang="en-GB" sz="2400" dirty="0" err="1"/>
              <a:t>Prípad</a:t>
            </a:r>
            <a:r>
              <a:rPr lang="de-DE" sz="2400" dirty="0"/>
              <a:t>: </a:t>
            </a:r>
            <a:r>
              <a:rPr lang="sk-SK" sz="2400" dirty="0"/>
              <a:t>Uznanie v tíme [</a:t>
            </a:r>
            <a:r>
              <a:rPr lang="en-US" sz="2400" dirty="0"/>
              <a:t>Case: Team esteem]”</a:t>
            </a:r>
            <a:r>
              <a:rPr lang="cs-CZ" sz="2400" dirty="0"/>
              <a:t> </a:t>
            </a: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to </a:t>
            </a:r>
            <a:r>
              <a:rPr lang="cs-CZ" sz="2400" dirty="0" err="1"/>
              <a:t>name</a:t>
            </a:r>
            <a:r>
              <a:rPr lang="cs-CZ" sz="2400" dirty="0"/>
              <a:t>: </a:t>
            </a:r>
            <a:r>
              <a:rPr lang="de-DE" sz="2400" dirty="0"/>
              <a:t>Ansgar Schäfer &amp; Oliver </a:t>
            </a:r>
            <a:r>
              <a:rPr lang="de-DE" sz="2400" dirty="0" err="1"/>
              <a:t>Trevisiol</a:t>
            </a:r>
            <a:r>
              <a:rPr lang="de-DE" sz="2400" dirty="0"/>
              <a:t> (</a:t>
            </a:r>
            <a:r>
              <a:rPr lang="de-DE" sz="2400" dirty="0" err="1"/>
              <a:t>translation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Julius </a:t>
            </a:r>
            <a:r>
              <a:rPr lang="de-DE" sz="2400" dirty="0" err="1"/>
              <a:t>Kravjar</a:t>
            </a:r>
            <a:r>
              <a:rPr lang="de-DE" sz="2400" dirty="0"/>
              <a:t>)</a:t>
            </a:r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cs-CZ" sz="2400" dirty="0">
                <a:hlinkClick r:id="rId2"/>
              </a:rPr>
              <a:t>creativecommons.org/licenses/by/4.0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en-US" sz="2400" dirty="0"/>
              <a:t>“</a:t>
            </a:r>
            <a:r>
              <a:rPr lang="en-GB" sz="2400" dirty="0" err="1"/>
              <a:t>Prípad</a:t>
            </a:r>
            <a:r>
              <a:rPr lang="de-DE" sz="2400" dirty="0"/>
              <a:t>: </a:t>
            </a:r>
            <a:r>
              <a:rPr lang="sk-SK" sz="2400" dirty="0"/>
              <a:t>Uznanie v tíme [</a:t>
            </a:r>
            <a:r>
              <a:rPr lang="en-US" sz="2400" dirty="0"/>
              <a:t>Case: Team esteem]” by </a:t>
            </a:r>
            <a:r>
              <a:rPr lang="de-DE" sz="2400" dirty="0"/>
              <a:t>Ansgar Schäfer &amp; Oliver </a:t>
            </a:r>
            <a:r>
              <a:rPr lang="de-DE" sz="2400" dirty="0" err="1"/>
              <a:t>Trevisiol</a:t>
            </a:r>
            <a:r>
              <a:rPr lang="de-DE" sz="2400" dirty="0"/>
              <a:t> (</a:t>
            </a:r>
            <a:r>
              <a:rPr lang="de-DE" sz="2400" dirty="0" err="1"/>
              <a:t>translation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Julius </a:t>
            </a:r>
            <a:r>
              <a:rPr lang="de-DE" sz="2400" dirty="0" err="1"/>
              <a:t>Kravjar</a:t>
            </a:r>
            <a:r>
              <a:rPr lang="de-DE" sz="2400"/>
              <a:t>)</a:t>
            </a:r>
            <a:r>
              <a:rPr lang="en-US" sz="2400" dirty="0"/>
              <a:t> is licensed under a </a:t>
            </a:r>
            <a:r>
              <a:rPr lang="en-US" sz="2400" dirty="0">
                <a:hlinkClick r:id="rId3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E018D5-C2B0-E446-8709-C4C9FFBF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dokumente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34AD6DD-4FC3-644C-89BE-773390B0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dokument</a:t>
            </a:r>
            <a:r>
              <a:rPr lang="en-GB" dirty="0"/>
              <a:t> je </a:t>
            </a:r>
            <a:r>
              <a:rPr lang="en-GB" dirty="0" err="1"/>
              <a:t>príkladom</a:t>
            </a:r>
            <a:r>
              <a:rPr lang="en-GB" dirty="0"/>
              <a:t> z </a:t>
            </a:r>
            <a:r>
              <a:rPr lang="en-GB" dirty="0" err="1"/>
              <a:t>reálneho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ilustrujúci</a:t>
            </a:r>
            <a:r>
              <a:rPr lang="en-GB" dirty="0"/>
              <a:t> </a:t>
            </a:r>
            <a:r>
              <a:rPr lang="en-GB" dirty="0" err="1"/>
              <a:t>dôležitosť</a:t>
            </a:r>
            <a:r>
              <a:rPr lang="en-GB" dirty="0"/>
              <a:t> </a:t>
            </a:r>
            <a:r>
              <a:rPr lang="en-GB" dirty="0" err="1"/>
              <a:t>hodnôt</a:t>
            </a:r>
            <a:r>
              <a:rPr lang="en-GB" dirty="0"/>
              <a:t> </a:t>
            </a:r>
            <a:r>
              <a:rPr lang="en-GB" dirty="0" err="1"/>
              <a:t>akademickej</a:t>
            </a:r>
            <a:r>
              <a:rPr lang="en-GB" dirty="0"/>
              <a:t> integrity v </a:t>
            </a:r>
            <a:r>
              <a:rPr lang="en-GB" dirty="0" err="1"/>
              <a:t>profesionálnom</a:t>
            </a:r>
            <a:r>
              <a:rPr lang="en-GB" dirty="0"/>
              <a:t> </a:t>
            </a:r>
            <a:r>
              <a:rPr lang="en-GB" dirty="0" err="1"/>
              <a:t>živote</a:t>
            </a:r>
            <a:r>
              <a:rPr lang="en-GB" dirty="0"/>
              <a:t>. </a:t>
            </a:r>
            <a:r>
              <a:rPr lang="en-GB" dirty="0" err="1"/>
              <a:t>Bol</a:t>
            </a:r>
            <a:r>
              <a:rPr lang="en-GB" dirty="0"/>
              <a:t> </a:t>
            </a:r>
            <a:r>
              <a:rPr lang="en-GB" dirty="0" err="1"/>
              <a:t>vytvorený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súčasť</a:t>
            </a:r>
            <a:r>
              <a:rPr lang="en-GB" dirty="0"/>
              <a:t> </a:t>
            </a:r>
            <a:r>
              <a:rPr lang="en-GB" dirty="0" err="1"/>
              <a:t>Nástrojov</a:t>
            </a:r>
            <a:r>
              <a:rPr lang="en-GB" dirty="0"/>
              <a:t> pre </a:t>
            </a:r>
            <a:r>
              <a:rPr lang="en-GB" dirty="0" err="1"/>
              <a:t>medzisektorovú</a:t>
            </a:r>
            <a:r>
              <a:rPr lang="en-GB" dirty="0"/>
              <a:t> </a:t>
            </a:r>
            <a:r>
              <a:rPr lang="en-GB" dirty="0" err="1"/>
              <a:t>spoluprácu</a:t>
            </a:r>
            <a:r>
              <a:rPr lang="en-GB" dirty="0"/>
              <a:t> z </a:t>
            </a:r>
            <a:r>
              <a:rPr lang="en-GB" dirty="0" err="1"/>
              <a:t>hľadiska</a:t>
            </a:r>
            <a:r>
              <a:rPr lang="en-GB" dirty="0"/>
              <a:t> </a:t>
            </a:r>
            <a:r>
              <a:rPr lang="en-GB" dirty="0" err="1"/>
              <a:t>akademickej</a:t>
            </a:r>
            <a:r>
              <a:rPr lang="en-GB" dirty="0"/>
              <a:t> integrity (</a:t>
            </a:r>
            <a:r>
              <a:rPr lang="en-GB" i="1" dirty="0"/>
              <a:t>Toolkit for cross-sector cooperation in terms of academic integrity</a:t>
            </a:r>
            <a:r>
              <a:rPr lang="en-GB" dirty="0"/>
              <a:t>)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en-GB" dirty="0"/>
              <a:t> Erasmus+.</a:t>
            </a:r>
            <a:endParaRPr lang="cs-CZ" dirty="0"/>
          </a:p>
          <a:p>
            <a:r>
              <a:rPr lang="en-GB" dirty="0"/>
              <a:t>Ide o </a:t>
            </a:r>
            <a:r>
              <a:rPr lang="en-GB" dirty="0" err="1"/>
              <a:t>prípadovú</a:t>
            </a:r>
            <a:r>
              <a:rPr lang="en-GB" dirty="0"/>
              <a:t> </a:t>
            </a:r>
            <a:r>
              <a:rPr lang="en-GB" dirty="0" err="1"/>
              <a:t>štúdiu</a:t>
            </a:r>
            <a:r>
              <a:rPr lang="en-GB" dirty="0"/>
              <a:t> </a:t>
            </a:r>
            <a:r>
              <a:rPr lang="en-GB" dirty="0" err="1"/>
              <a:t>pripravenú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použitie</a:t>
            </a:r>
            <a:r>
              <a:rPr lang="en-GB" dirty="0"/>
              <a:t>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dirty="0" err="1"/>
              <a:t>didaktickými</a:t>
            </a:r>
            <a:r>
              <a:rPr lang="en-GB" dirty="0"/>
              <a:t> </a:t>
            </a:r>
            <a:r>
              <a:rPr lang="en-GB" dirty="0" err="1"/>
              <a:t>poznámkami</a:t>
            </a:r>
            <a:r>
              <a:rPr lang="en-GB" dirty="0"/>
              <a:t> a </a:t>
            </a:r>
            <a:r>
              <a:rPr lang="en-GB" dirty="0" err="1"/>
              <a:t>diskusnými</a:t>
            </a:r>
            <a:r>
              <a:rPr lang="en-GB" dirty="0"/>
              <a:t> </a:t>
            </a:r>
            <a:r>
              <a:rPr lang="en-GB" dirty="0" err="1"/>
              <a:t>otázkami</a:t>
            </a:r>
            <a:r>
              <a:rPr lang="en-GB" dirty="0"/>
              <a:t> a /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inými</a:t>
            </a:r>
            <a:r>
              <a:rPr lang="en-GB" dirty="0"/>
              <a:t> </a:t>
            </a:r>
            <a:r>
              <a:rPr lang="en-GB" dirty="0" err="1"/>
              <a:t>úlohami</a:t>
            </a:r>
            <a:r>
              <a:rPr lang="en-GB" dirty="0"/>
              <a:t> pre </a:t>
            </a:r>
            <a:r>
              <a:rPr lang="en-GB" dirty="0" err="1"/>
              <a:t>poslucháčov</a:t>
            </a:r>
            <a:r>
              <a:rPr lang="en-GB" dirty="0"/>
              <a:t>. </a:t>
            </a:r>
            <a:r>
              <a:rPr lang="en-GB" dirty="0" err="1"/>
              <a:t>Viac</a:t>
            </a:r>
            <a:r>
              <a:rPr lang="en-GB" dirty="0"/>
              <a:t> </a:t>
            </a:r>
            <a:r>
              <a:rPr lang="en-GB" dirty="0" err="1"/>
              <a:t>prípadových</a:t>
            </a:r>
            <a:r>
              <a:rPr lang="en-GB" dirty="0"/>
              <a:t> </a:t>
            </a:r>
            <a:r>
              <a:rPr lang="en-GB" dirty="0" err="1"/>
              <a:t>štúdií</a:t>
            </a:r>
            <a:r>
              <a:rPr lang="en-GB" dirty="0"/>
              <a:t> </a:t>
            </a:r>
            <a:r>
              <a:rPr lang="en-GB" dirty="0" err="1"/>
              <a:t>nájdete</a:t>
            </a:r>
            <a:r>
              <a:rPr lang="en-GB" dirty="0"/>
              <a:t> v </a:t>
            </a:r>
            <a:r>
              <a:rPr lang="en-GB" dirty="0" err="1"/>
              <a:t>databáze</a:t>
            </a:r>
            <a:r>
              <a:rPr lang="en-GB" dirty="0"/>
              <a:t> </a:t>
            </a:r>
            <a:r>
              <a:rPr lang="en-GB" dirty="0" err="1"/>
              <a:t>vzdelávacích</a:t>
            </a:r>
            <a:r>
              <a:rPr lang="en-GB" dirty="0"/>
              <a:t> </a:t>
            </a:r>
            <a:r>
              <a:rPr lang="en-GB" dirty="0" err="1"/>
              <a:t>materiálov</a:t>
            </a:r>
            <a:r>
              <a:rPr lang="en-GB" dirty="0"/>
              <a:t> ENAI: </a:t>
            </a:r>
            <a:r>
              <a:rPr lang="en-GB" u="sng" dirty="0">
                <a:hlinkClick r:id="rId2"/>
              </a:rPr>
              <a:t>ENAI database of educational materials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60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Prípad</a:t>
            </a:r>
            <a:r>
              <a:rPr lang="en-US" dirty="0"/>
              <a:t>: </a:t>
            </a:r>
            <a:r>
              <a:rPr lang="sk-SK" dirty="0"/>
              <a:t>Uznanie v tíme</a:t>
            </a:r>
            <a:r>
              <a:rPr lang="en-US" dirty="0"/>
              <a:t> </a:t>
            </a:r>
            <a:r>
              <a:rPr lang="cs-CZ" dirty="0"/>
              <a:t>– základná  </a:t>
            </a:r>
            <a:r>
              <a:rPr lang="cs-CZ" dirty="0" err="1"/>
              <a:t>informácia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k-SK" sz="2400" b="1" dirty="0"/>
              <a:t>Cieľová skupina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  <a:r>
              <a:rPr lang="sk-SK" sz="2400" dirty="0"/>
              <a:t>študenti, profesionáli z oblasti pedagogiky</a:t>
            </a:r>
          </a:p>
          <a:p>
            <a:pPr lvl="0"/>
            <a:r>
              <a:rPr lang="sk-SK" sz="2400" b="1" dirty="0"/>
              <a:t>Zhrnutie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  <a:r>
              <a:rPr lang="en-GB" sz="2400" dirty="0" err="1"/>
              <a:t>Nový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 sa </a:t>
            </a:r>
            <a:r>
              <a:rPr lang="en-GB" sz="2400" dirty="0" err="1"/>
              <a:t>predstavuje</a:t>
            </a:r>
            <a:r>
              <a:rPr lang="en-GB" sz="2400" dirty="0"/>
              <a:t> </a:t>
            </a:r>
            <a:r>
              <a:rPr lang="en-GB" sz="2400" dirty="0" err="1"/>
              <a:t>manažmentu</a:t>
            </a:r>
            <a:r>
              <a:rPr lang="en-GB" sz="2400" dirty="0"/>
              <a:t> bez </a:t>
            </a:r>
            <a:r>
              <a:rPr lang="en-GB" sz="2400" dirty="0" err="1"/>
              <a:t>toho</a:t>
            </a:r>
            <a:r>
              <a:rPr lang="en-GB" sz="2400" dirty="0"/>
              <a:t>, aby sa </a:t>
            </a:r>
            <a:r>
              <a:rPr lang="en-GB" sz="2400" dirty="0" err="1"/>
              <a:t>uviedol</a:t>
            </a:r>
            <a:r>
              <a:rPr lang="en-GB" sz="2400" dirty="0"/>
              <a:t> </a:t>
            </a:r>
            <a:r>
              <a:rPr lang="en-GB" sz="2400" dirty="0" err="1"/>
              <a:t>autor</a:t>
            </a:r>
            <a:endParaRPr lang="sk-SK" sz="2400" dirty="0"/>
          </a:p>
          <a:p>
            <a:pPr lvl="0"/>
            <a:r>
              <a:rPr lang="sk-SK" sz="2400" b="1" dirty="0"/>
              <a:t>Účel</a:t>
            </a:r>
            <a:r>
              <a:rPr lang="en-GB" sz="2400" b="1" dirty="0"/>
              <a:t>: </a:t>
            </a:r>
            <a:r>
              <a:rPr lang="en-GB" sz="2400" dirty="0" err="1"/>
              <a:t>Zamyslieť</a:t>
            </a:r>
            <a:r>
              <a:rPr lang="en-GB" sz="2400" dirty="0"/>
              <a:t> sa a </a:t>
            </a:r>
            <a:r>
              <a:rPr lang="en-GB" sz="2400" dirty="0" err="1"/>
              <a:t>diskutovať</a:t>
            </a:r>
            <a:r>
              <a:rPr lang="en-GB" sz="2400" dirty="0"/>
              <a:t> o </a:t>
            </a:r>
            <a:r>
              <a:rPr lang="en-GB" sz="2400" dirty="0" err="1"/>
              <a:t>dôsledkoch</a:t>
            </a:r>
            <a:r>
              <a:rPr lang="en-GB" sz="2400" dirty="0"/>
              <a:t> </a:t>
            </a:r>
            <a:r>
              <a:rPr lang="en-GB" sz="2400" dirty="0" err="1"/>
              <a:t>neuvedenia</a:t>
            </a:r>
            <a:r>
              <a:rPr lang="en-GB" sz="2400" dirty="0"/>
              <a:t> </a:t>
            </a:r>
            <a:r>
              <a:rPr lang="en-GB" sz="2400" dirty="0" err="1"/>
              <a:t>autorov</a:t>
            </a:r>
            <a:r>
              <a:rPr lang="en-GB" sz="2400" dirty="0"/>
              <a:t> </a:t>
            </a:r>
            <a:r>
              <a:rPr lang="en-GB" sz="2400" dirty="0" err="1"/>
              <a:t>jednotlivých</a:t>
            </a:r>
            <a:r>
              <a:rPr lang="en-GB" sz="2400" dirty="0"/>
              <a:t> </a:t>
            </a:r>
            <a:r>
              <a:rPr lang="en-GB" sz="2400" dirty="0" err="1"/>
              <a:t>príspevkov</a:t>
            </a:r>
            <a:r>
              <a:rPr lang="en-GB" sz="2400" dirty="0"/>
              <a:t> v </a:t>
            </a:r>
            <a:r>
              <a:rPr lang="en-GB" sz="2400" dirty="0" err="1"/>
              <a:t>tímovej</a:t>
            </a:r>
            <a:r>
              <a:rPr lang="en-GB" sz="2400" dirty="0"/>
              <a:t> </a:t>
            </a:r>
            <a:r>
              <a:rPr lang="en-GB" sz="2400" dirty="0" err="1"/>
              <a:t>práci</a:t>
            </a:r>
            <a:r>
              <a:rPr lang="en-GB" sz="2400" dirty="0"/>
              <a:t>; </a:t>
            </a:r>
            <a:r>
              <a:rPr lang="en-GB" sz="2400" dirty="0" err="1"/>
              <a:t>poučiť</a:t>
            </a:r>
            <a:r>
              <a:rPr lang="en-GB" sz="2400" dirty="0"/>
              <a:t> sa o </a:t>
            </a:r>
            <a:r>
              <a:rPr lang="en-GB" sz="2400" dirty="0" err="1"/>
              <a:t>dôsledkoch</a:t>
            </a:r>
            <a:r>
              <a:rPr lang="en-GB" sz="2400" dirty="0"/>
              <a:t> z </a:t>
            </a:r>
            <a:r>
              <a:rPr lang="en-GB" sz="2400" dirty="0" err="1"/>
              <a:t>rôznych</a:t>
            </a:r>
            <a:r>
              <a:rPr lang="en-GB" sz="2400" dirty="0"/>
              <a:t> </a:t>
            </a:r>
            <a:r>
              <a:rPr lang="en-GB" sz="2400" dirty="0" err="1"/>
              <a:t>perspektív</a:t>
            </a:r>
            <a:r>
              <a:rPr lang="en-GB" sz="2400" dirty="0"/>
              <a:t>.</a:t>
            </a:r>
            <a:r>
              <a:rPr lang="en-GB" sz="2400" b="1" dirty="0"/>
              <a:t> </a:t>
            </a:r>
            <a:endParaRPr lang="sk-SK" sz="2400" dirty="0"/>
          </a:p>
          <a:p>
            <a:pPr lvl="0"/>
            <a:r>
              <a:rPr lang="sk-SK" sz="2400" b="1" dirty="0"/>
              <a:t>Čas</a:t>
            </a:r>
            <a:r>
              <a:rPr lang="en-GB" sz="2400" dirty="0"/>
              <a:t>: </a:t>
            </a:r>
            <a:r>
              <a:rPr lang="en-GB" sz="2400" dirty="0" err="1"/>
              <a:t>cca</a:t>
            </a:r>
            <a:r>
              <a:rPr lang="en-GB" sz="2400" dirty="0"/>
              <a:t> 60 min. </a:t>
            </a:r>
          </a:p>
          <a:p>
            <a:pPr lvl="1"/>
            <a:r>
              <a:rPr lang="en-GB" sz="2400" dirty="0" err="1"/>
              <a:t>čítanie</a:t>
            </a:r>
            <a:r>
              <a:rPr lang="en-GB" sz="2400" dirty="0"/>
              <a:t>: 5', </a:t>
            </a:r>
            <a:r>
              <a:rPr lang="en-GB" sz="2400" dirty="0" err="1"/>
              <a:t>individuálna</a:t>
            </a:r>
            <a:r>
              <a:rPr lang="en-GB" sz="2400" dirty="0"/>
              <a:t> </a:t>
            </a:r>
            <a:r>
              <a:rPr lang="en-GB" sz="2400" dirty="0" err="1"/>
              <a:t>príprava</a:t>
            </a:r>
            <a:r>
              <a:rPr lang="en-GB" sz="2400" dirty="0"/>
              <a:t>: 10', </a:t>
            </a:r>
            <a:r>
              <a:rPr lang="en-GB" sz="2400" dirty="0" err="1"/>
              <a:t>skupinová</a:t>
            </a:r>
            <a:r>
              <a:rPr lang="en-GB" sz="2400" dirty="0"/>
              <a:t> </a:t>
            </a:r>
            <a:r>
              <a:rPr lang="en-GB" sz="2400" dirty="0" err="1"/>
              <a:t>diskusia</a:t>
            </a:r>
            <a:r>
              <a:rPr lang="en-GB" sz="2400" dirty="0"/>
              <a:t>: 25', </a:t>
            </a:r>
            <a:r>
              <a:rPr lang="en-GB" sz="2400" dirty="0" err="1"/>
              <a:t>plenárna</a:t>
            </a:r>
            <a:r>
              <a:rPr lang="en-GB" sz="2400" dirty="0"/>
              <a:t> </a:t>
            </a:r>
            <a:r>
              <a:rPr lang="en-GB" sz="2400" dirty="0" err="1"/>
              <a:t>diskusia</a:t>
            </a:r>
            <a:r>
              <a:rPr lang="en-GB" sz="2400" dirty="0"/>
              <a:t>: 20'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0936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r>
              <a:rPr lang="en-GB" sz="2400" dirty="0"/>
              <a:t>Anna </a:t>
            </a:r>
            <a:r>
              <a:rPr lang="en-GB" sz="2400" dirty="0" err="1"/>
              <a:t>pracovala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učiteľka</a:t>
            </a:r>
            <a:r>
              <a:rPr lang="en-GB" sz="2400" dirty="0"/>
              <a:t> </a:t>
            </a:r>
            <a:r>
              <a:rPr lang="en-GB" sz="2400" dirty="0" err="1"/>
              <a:t>materskej</a:t>
            </a:r>
            <a:r>
              <a:rPr lang="en-GB" sz="2400" dirty="0"/>
              <a:t> </a:t>
            </a:r>
            <a:r>
              <a:rPr lang="en-GB" sz="2400" dirty="0" err="1"/>
              <a:t>školy</a:t>
            </a:r>
            <a:r>
              <a:rPr lang="en-GB" sz="2400" dirty="0"/>
              <a:t> v </a:t>
            </a:r>
            <a:r>
              <a:rPr lang="en-GB" sz="2400" dirty="0" err="1"/>
              <a:t>organizácii</a:t>
            </a:r>
            <a:r>
              <a:rPr lang="en-GB" sz="2400" dirty="0"/>
              <a:t>, </a:t>
            </a:r>
            <a:r>
              <a:rPr lang="en-GB" sz="2400" dirty="0" err="1"/>
              <a:t>ktorá</a:t>
            </a:r>
            <a:r>
              <a:rPr lang="en-GB" sz="2400" dirty="0"/>
              <a:t> </a:t>
            </a:r>
            <a:r>
              <a:rPr lang="en-GB" sz="2400" dirty="0" err="1"/>
              <a:t>prevádzkovala</a:t>
            </a:r>
            <a:r>
              <a:rPr lang="en-GB" sz="2400" dirty="0"/>
              <a:t> </a:t>
            </a:r>
            <a:r>
              <a:rPr lang="en-GB" sz="2400" dirty="0" err="1"/>
              <a:t>niekoľko</a:t>
            </a:r>
            <a:r>
              <a:rPr lang="en-GB" sz="2400" dirty="0"/>
              <a:t> </a:t>
            </a:r>
            <a:r>
              <a:rPr lang="en-GB" sz="2400" dirty="0" err="1"/>
              <a:t>materských</a:t>
            </a:r>
            <a:r>
              <a:rPr lang="en-GB" sz="2400" dirty="0"/>
              <a:t> </a:t>
            </a:r>
            <a:r>
              <a:rPr lang="en-GB" sz="2400" dirty="0" err="1"/>
              <a:t>škôl</a:t>
            </a:r>
            <a:r>
              <a:rPr lang="en-GB" sz="2400" dirty="0"/>
              <a:t>.</a:t>
            </a:r>
            <a:endParaRPr lang="sk-SK" sz="2400" dirty="0"/>
          </a:p>
          <a:p>
            <a:r>
              <a:rPr lang="en-GB" sz="2400" dirty="0"/>
              <a:t>Po </a:t>
            </a:r>
            <a:r>
              <a:rPr lang="en-GB" sz="2400" dirty="0" err="1"/>
              <a:t>niekoľkých</a:t>
            </a:r>
            <a:r>
              <a:rPr lang="en-GB" sz="2400" dirty="0"/>
              <a:t> </a:t>
            </a:r>
            <a:r>
              <a:rPr lang="en-GB" sz="2400" dirty="0" err="1"/>
              <a:t>rokoch</a:t>
            </a:r>
            <a:r>
              <a:rPr lang="en-GB" sz="2400" dirty="0"/>
              <a:t> </a:t>
            </a:r>
            <a:r>
              <a:rPr lang="en-GB" sz="2400" dirty="0" err="1"/>
              <a:t>zamestnania</a:t>
            </a:r>
            <a:r>
              <a:rPr lang="en-GB" sz="2400" dirty="0"/>
              <a:t> bola </a:t>
            </a:r>
            <a:r>
              <a:rPr lang="en-GB" sz="2400" dirty="0" err="1"/>
              <a:t>uznávaná</a:t>
            </a:r>
            <a:r>
              <a:rPr lang="en-GB" sz="2400" dirty="0"/>
              <a:t> a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znalosti</a:t>
            </a:r>
            <a:r>
              <a:rPr lang="en-GB" sz="2400" dirty="0"/>
              <a:t> - </a:t>
            </a:r>
            <a:r>
              <a:rPr lang="en-GB" sz="2400" dirty="0" err="1"/>
              <a:t>praktické</a:t>
            </a:r>
            <a:r>
              <a:rPr lang="en-GB" sz="2400" dirty="0"/>
              <a:t> </a:t>
            </a:r>
            <a:r>
              <a:rPr lang="en-GB" sz="2400" dirty="0" err="1"/>
              <a:t>aj</a:t>
            </a:r>
            <a:r>
              <a:rPr lang="en-GB" sz="2400" dirty="0"/>
              <a:t> </a:t>
            </a:r>
            <a:r>
              <a:rPr lang="en-GB" sz="2400" dirty="0" err="1"/>
              <a:t>teoretické</a:t>
            </a:r>
            <a:r>
              <a:rPr lang="en-GB" sz="2400" dirty="0"/>
              <a:t> </a:t>
            </a:r>
            <a:r>
              <a:rPr lang="sk-SK" sz="2400" dirty="0"/>
              <a:t>-</a:t>
            </a:r>
            <a:r>
              <a:rPr lang="en-GB" sz="2400" dirty="0"/>
              <a:t> </a:t>
            </a:r>
            <a:r>
              <a:rPr lang="en-GB" sz="2400" dirty="0" err="1"/>
              <a:t>boli</a:t>
            </a:r>
            <a:r>
              <a:rPr lang="en-GB" sz="2400" dirty="0"/>
              <a:t> </a:t>
            </a:r>
            <a:r>
              <a:rPr lang="en-GB" sz="2400" dirty="0" err="1"/>
              <a:t>vysoko</a:t>
            </a:r>
            <a:r>
              <a:rPr lang="en-GB" sz="2400" dirty="0"/>
              <a:t> </a:t>
            </a:r>
            <a:r>
              <a:rPr lang="en-GB" sz="2400" dirty="0" err="1"/>
              <a:t>rešpektované</a:t>
            </a:r>
            <a:r>
              <a:rPr lang="en-GB" sz="2400" dirty="0"/>
              <a:t>  </a:t>
            </a:r>
            <a:r>
              <a:rPr lang="en-GB" sz="2400" dirty="0" err="1"/>
              <a:t>kolegami</a:t>
            </a:r>
            <a:r>
              <a:rPr lang="en-GB" sz="2400" dirty="0"/>
              <a:t> </a:t>
            </a:r>
            <a:r>
              <a:rPr lang="en-GB" sz="2400" dirty="0" err="1"/>
              <a:t>aj</a:t>
            </a:r>
            <a:r>
              <a:rPr lang="en-GB" sz="2400" dirty="0"/>
              <a:t> </a:t>
            </a:r>
            <a:r>
              <a:rPr lang="en-GB" sz="2400" dirty="0" err="1"/>
              <a:t>vedením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94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9610" cy="4358878"/>
          </a:xfrm>
        </p:spPr>
        <p:txBody>
          <a:bodyPr>
            <a:normAutofit/>
          </a:bodyPr>
          <a:lstStyle/>
          <a:p>
            <a:r>
              <a:rPr lang="en-GB" sz="2400" dirty="0" err="1"/>
              <a:t>Keď</a:t>
            </a:r>
            <a:r>
              <a:rPr lang="en-GB" sz="2400" dirty="0"/>
              <a:t> sa mala </a:t>
            </a:r>
            <a:r>
              <a:rPr lang="en-GB" sz="2400" dirty="0" err="1"/>
              <a:t>projektovať</a:t>
            </a:r>
            <a:r>
              <a:rPr lang="en-GB" sz="2400" dirty="0"/>
              <a:t> </a:t>
            </a:r>
            <a:r>
              <a:rPr lang="en-GB" sz="2400" dirty="0" err="1"/>
              <a:t>nová</a:t>
            </a:r>
            <a:r>
              <a:rPr lang="en-GB" sz="2400" dirty="0"/>
              <a:t> </a:t>
            </a:r>
            <a:r>
              <a:rPr lang="en-GB" sz="2400" dirty="0" err="1"/>
              <a:t>materská</a:t>
            </a:r>
            <a:r>
              <a:rPr lang="en-GB" sz="2400" dirty="0"/>
              <a:t> </a:t>
            </a:r>
            <a:r>
              <a:rPr lang="en-GB" sz="2400" dirty="0" err="1"/>
              <a:t>škola</a:t>
            </a:r>
            <a:r>
              <a:rPr lang="en-GB" sz="2400" dirty="0"/>
              <a:t> v </a:t>
            </a:r>
            <a:r>
              <a:rPr lang="en-GB" sz="2400" dirty="0" err="1"/>
              <a:t>inom</a:t>
            </a:r>
            <a:r>
              <a:rPr lang="en-GB" sz="2400" dirty="0"/>
              <a:t> </a:t>
            </a:r>
            <a:r>
              <a:rPr lang="en-GB" sz="2400" dirty="0" err="1"/>
              <a:t>meste</a:t>
            </a:r>
            <a:r>
              <a:rPr lang="en-GB" sz="2400" dirty="0"/>
              <a:t>, </a:t>
            </a:r>
            <a:r>
              <a:rPr lang="en-GB" sz="2400" dirty="0" err="1"/>
              <a:t>vedenie</a:t>
            </a:r>
            <a:r>
              <a:rPr lang="en-GB" sz="2400" dirty="0"/>
              <a:t> </a:t>
            </a:r>
            <a:r>
              <a:rPr lang="en-GB" sz="2400" dirty="0" err="1"/>
              <a:t>organizácie</a:t>
            </a:r>
            <a:r>
              <a:rPr lang="en-GB" sz="2400" dirty="0"/>
              <a:t> </a:t>
            </a:r>
            <a:r>
              <a:rPr lang="en-GB" sz="2400" dirty="0" err="1"/>
              <a:t>požiadalo</a:t>
            </a:r>
            <a:r>
              <a:rPr lang="en-GB" sz="2400" dirty="0"/>
              <a:t> </a:t>
            </a:r>
            <a:r>
              <a:rPr lang="en-GB" sz="2400" dirty="0" err="1"/>
              <a:t>Annu</a:t>
            </a:r>
            <a:r>
              <a:rPr lang="en-GB" sz="2400" dirty="0"/>
              <a:t> o </a:t>
            </a:r>
            <a:r>
              <a:rPr lang="en-GB" sz="2400" dirty="0" err="1"/>
              <a:t>vypracovanie</a:t>
            </a:r>
            <a:r>
              <a:rPr lang="en-GB" sz="2400" dirty="0"/>
              <a:t> </a:t>
            </a:r>
            <a:r>
              <a:rPr lang="en-GB" sz="2400" dirty="0" err="1"/>
              <a:t>koncepcie</a:t>
            </a:r>
            <a:r>
              <a:rPr lang="en-GB" sz="2400" dirty="0"/>
              <a:t> </a:t>
            </a:r>
            <a:r>
              <a:rPr lang="en-GB" sz="2400" dirty="0" err="1"/>
              <a:t>vzdelávania</a:t>
            </a:r>
            <a:r>
              <a:rPr lang="en-GB" sz="2400" dirty="0"/>
              <a:t> </a:t>
            </a:r>
            <a:r>
              <a:rPr lang="en-GB" sz="2400" dirty="0" err="1"/>
              <a:t>novej</a:t>
            </a:r>
            <a:r>
              <a:rPr lang="en-GB" sz="2400" dirty="0"/>
              <a:t> </a:t>
            </a:r>
            <a:r>
              <a:rPr lang="en-GB" sz="2400" dirty="0" err="1"/>
              <a:t>materskej</a:t>
            </a:r>
            <a:r>
              <a:rPr lang="en-GB" sz="2400" dirty="0"/>
              <a:t> </a:t>
            </a:r>
            <a:r>
              <a:rPr lang="en-GB" sz="2400" dirty="0" err="1"/>
              <a:t>školy</a:t>
            </a:r>
            <a:r>
              <a:rPr lang="en-GB" sz="2400" dirty="0"/>
              <a:t>.</a:t>
            </a:r>
            <a:endParaRPr lang="sk-SK" sz="2400" dirty="0"/>
          </a:p>
          <a:p>
            <a:r>
              <a:rPr lang="en-GB" sz="2400" dirty="0"/>
              <a:t>Bola </a:t>
            </a:r>
            <a:r>
              <a:rPr lang="en-GB" sz="2400" dirty="0" err="1"/>
              <a:t>šťastná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túto</a:t>
            </a:r>
            <a:r>
              <a:rPr lang="en-GB" sz="2400" dirty="0"/>
              <a:t> </a:t>
            </a:r>
            <a:r>
              <a:rPr lang="en-GB" sz="2400" dirty="0" err="1"/>
              <a:t>úlohu</a:t>
            </a:r>
            <a:r>
              <a:rPr lang="en-GB" sz="2400" dirty="0"/>
              <a:t> </a:t>
            </a:r>
            <a:r>
              <a:rPr lang="en-GB" sz="2400" dirty="0" err="1"/>
              <a:t>mohla</a:t>
            </a:r>
            <a:r>
              <a:rPr lang="en-GB" sz="2400" dirty="0"/>
              <a:t> </a:t>
            </a:r>
            <a:r>
              <a:rPr lang="en-GB" sz="2400" dirty="0" err="1"/>
              <a:t>splniť</a:t>
            </a:r>
            <a:r>
              <a:rPr lang="en-GB" sz="2400" dirty="0"/>
              <a:t>, </a:t>
            </a:r>
            <a:r>
              <a:rPr lang="en-GB" sz="2400" dirty="0" err="1"/>
              <a:t>pretože</a:t>
            </a:r>
            <a:r>
              <a:rPr lang="en-GB" sz="2400" dirty="0"/>
              <a:t> </a:t>
            </a:r>
            <a:r>
              <a:rPr lang="en-GB" sz="2400" dirty="0" err="1"/>
              <a:t>vedenie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navrhlo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sa </a:t>
            </a:r>
            <a:r>
              <a:rPr lang="en-GB" sz="2400" dirty="0" err="1"/>
              <a:t>stane</a:t>
            </a:r>
            <a:r>
              <a:rPr lang="en-GB" sz="2400" dirty="0"/>
              <a:t> </a:t>
            </a:r>
            <a:r>
              <a:rPr lang="en-GB" sz="2400" dirty="0" err="1"/>
              <a:t>riaditeľkou</a:t>
            </a:r>
            <a:r>
              <a:rPr lang="en-GB" sz="2400" dirty="0"/>
              <a:t> </a:t>
            </a:r>
            <a:r>
              <a:rPr lang="en-GB" sz="2400" dirty="0" err="1"/>
              <a:t>novej</a:t>
            </a:r>
            <a:r>
              <a:rPr lang="en-GB" sz="2400" dirty="0"/>
              <a:t> </a:t>
            </a:r>
            <a:r>
              <a:rPr lang="en-GB" sz="2400" dirty="0" err="1"/>
              <a:t>materskej</a:t>
            </a:r>
            <a:r>
              <a:rPr lang="en-GB" sz="2400" dirty="0"/>
              <a:t> </a:t>
            </a:r>
            <a:r>
              <a:rPr lang="en-GB" sz="2400" dirty="0" err="1"/>
              <a:t>školy</a:t>
            </a:r>
            <a:r>
              <a:rPr lang="en-GB" sz="2400" dirty="0"/>
              <a:t>, v </a:t>
            </a:r>
            <a:r>
              <a:rPr lang="en-GB" sz="2400" dirty="0" err="1"/>
              <a:t>prípade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by sa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 </a:t>
            </a:r>
            <a:r>
              <a:rPr lang="en-GB" sz="2400" dirty="0" err="1"/>
              <a:t>implementoval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7139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r>
              <a:rPr lang="en-GB" sz="2400" dirty="0"/>
              <a:t>Anna </a:t>
            </a:r>
            <a:r>
              <a:rPr lang="en-GB" sz="2400" dirty="0" err="1"/>
              <a:t>začala</a:t>
            </a:r>
            <a:r>
              <a:rPr lang="en-GB" sz="2400" dirty="0"/>
              <a:t> </a:t>
            </a:r>
            <a:r>
              <a:rPr lang="en-GB" sz="2400" dirty="0" err="1"/>
              <a:t>pracovať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návrhu</a:t>
            </a:r>
            <a:r>
              <a:rPr lang="en-GB" sz="2400" dirty="0"/>
              <a:t> </a:t>
            </a:r>
            <a:r>
              <a:rPr lang="en-GB" sz="2400" dirty="0" err="1"/>
              <a:t>okamžite</a:t>
            </a:r>
            <a:r>
              <a:rPr lang="en-GB" sz="2400" dirty="0"/>
              <a:t>. O </a:t>
            </a:r>
            <a:r>
              <a:rPr lang="en-GB" sz="2400" dirty="0" err="1"/>
              <a:t>týždeň</a:t>
            </a:r>
            <a:r>
              <a:rPr lang="en-GB" sz="2400" dirty="0"/>
              <a:t> </a:t>
            </a:r>
            <a:r>
              <a:rPr lang="en-GB" sz="2400" dirty="0" err="1"/>
              <a:t>neskôr</a:t>
            </a:r>
            <a:r>
              <a:rPr lang="en-GB" sz="2400" dirty="0"/>
              <a:t> </a:t>
            </a:r>
            <a:r>
              <a:rPr lang="en-GB" sz="2400" dirty="0" err="1"/>
              <a:t>požiadala</a:t>
            </a:r>
            <a:r>
              <a:rPr lang="en-GB" sz="2400" dirty="0"/>
              <a:t> </a:t>
            </a:r>
            <a:r>
              <a:rPr lang="en-GB" sz="2400" dirty="0" err="1"/>
              <a:t>niektorých</a:t>
            </a:r>
            <a:r>
              <a:rPr lang="en-GB" sz="2400" dirty="0"/>
              <a:t> </a:t>
            </a:r>
            <a:r>
              <a:rPr lang="en-GB" sz="2400" dirty="0" err="1"/>
              <a:t>svojich</a:t>
            </a:r>
            <a:r>
              <a:rPr lang="en-GB" sz="2400" dirty="0"/>
              <a:t> </a:t>
            </a:r>
            <a:r>
              <a:rPr lang="en-GB" sz="2400" dirty="0" err="1"/>
              <a:t>kolegov</a:t>
            </a:r>
            <a:r>
              <a:rPr lang="en-GB" sz="2400" dirty="0"/>
              <a:t>, aby sa k </a:t>
            </a:r>
            <a:r>
              <a:rPr lang="en-GB" sz="2400" dirty="0" err="1"/>
              <a:t>nej</a:t>
            </a:r>
            <a:r>
              <a:rPr lang="en-GB" sz="2400" dirty="0"/>
              <a:t> </a:t>
            </a:r>
            <a:r>
              <a:rPr lang="en-GB" sz="2400" dirty="0" err="1"/>
              <a:t>pripojili</a:t>
            </a:r>
            <a:r>
              <a:rPr lang="en-GB" sz="2400" dirty="0"/>
              <a:t>, aby o </a:t>
            </a:r>
            <a:r>
              <a:rPr lang="en-GB" sz="2400" dirty="0" err="1"/>
              <a:t>jej</a:t>
            </a:r>
            <a:r>
              <a:rPr lang="en-GB" sz="2400" dirty="0"/>
              <a:t> a </a:t>
            </a:r>
            <a:r>
              <a:rPr lang="en-GB" sz="2400" dirty="0" err="1"/>
              <a:t>ich</a:t>
            </a:r>
            <a:r>
              <a:rPr lang="en-GB" sz="2400" dirty="0"/>
              <a:t> </a:t>
            </a:r>
            <a:r>
              <a:rPr lang="en-GB" sz="2400" dirty="0" err="1"/>
              <a:t>nápadoch</a:t>
            </a:r>
            <a:r>
              <a:rPr lang="en-GB" sz="2400" dirty="0"/>
              <a:t> </a:t>
            </a:r>
            <a:r>
              <a:rPr lang="en-GB" sz="2400" dirty="0" err="1"/>
              <a:t>diskutovali</a:t>
            </a:r>
            <a:r>
              <a:rPr lang="en-GB" sz="2400" dirty="0"/>
              <a:t>. </a:t>
            </a:r>
            <a:r>
              <a:rPr lang="en-GB" sz="2400" dirty="0" err="1"/>
              <a:t>Moderovala</a:t>
            </a:r>
            <a:r>
              <a:rPr lang="en-GB" sz="2400" dirty="0"/>
              <a:t> </a:t>
            </a:r>
            <a:r>
              <a:rPr lang="en-GB" sz="2400" dirty="0" err="1"/>
              <a:t>stretnutie</a:t>
            </a:r>
            <a:r>
              <a:rPr lang="en-GB" sz="2400" dirty="0"/>
              <a:t> a </a:t>
            </a:r>
            <a:r>
              <a:rPr lang="en-GB" sz="2400" dirty="0" err="1"/>
              <a:t>spísala</a:t>
            </a:r>
            <a:r>
              <a:rPr lang="en-GB" sz="2400" dirty="0"/>
              <a:t> </a:t>
            </a:r>
            <a:r>
              <a:rPr lang="en-GB" sz="2400" dirty="0" err="1"/>
              <a:t>zápisnicu</a:t>
            </a:r>
            <a:r>
              <a:rPr lang="en-GB" sz="2400" dirty="0"/>
              <a:t>.</a:t>
            </a:r>
            <a:endParaRPr lang="sk-SK" sz="2400" dirty="0"/>
          </a:p>
          <a:p>
            <a:r>
              <a:rPr lang="en-GB" sz="2400" dirty="0"/>
              <a:t>Na </a:t>
            </a:r>
            <a:r>
              <a:rPr lang="en-GB" sz="2400" dirty="0" err="1"/>
              <a:t>základe</a:t>
            </a:r>
            <a:r>
              <a:rPr lang="en-GB" sz="2400" dirty="0"/>
              <a:t> </a:t>
            </a:r>
            <a:r>
              <a:rPr lang="en-GB" sz="2400" dirty="0" err="1"/>
              <a:t>svojich</a:t>
            </a:r>
            <a:r>
              <a:rPr lang="en-GB" sz="2400" dirty="0"/>
              <a:t> </a:t>
            </a:r>
            <a:r>
              <a:rPr lang="en-GB" sz="2400" dirty="0" err="1"/>
              <a:t>nápadov</a:t>
            </a:r>
            <a:r>
              <a:rPr lang="en-GB" sz="2400" dirty="0"/>
              <a:t> a </a:t>
            </a:r>
            <a:r>
              <a:rPr lang="en-GB" sz="2400" dirty="0" err="1"/>
              <a:t>spätnej</a:t>
            </a:r>
            <a:r>
              <a:rPr lang="en-GB" sz="2400" dirty="0"/>
              <a:t> </a:t>
            </a:r>
            <a:r>
              <a:rPr lang="en-GB" sz="2400" dirty="0" err="1"/>
              <a:t>väzby</a:t>
            </a:r>
            <a:r>
              <a:rPr lang="en-GB" sz="2400" dirty="0"/>
              <a:t> </a:t>
            </a:r>
            <a:r>
              <a:rPr lang="en-GB" sz="2400" dirty="0" err="1"/>
              <a:t>svojich</a:t>
            </a:r>
            <a:r>
              <a:rPr lang="en-GB" sz="2400" dirty="0"/>
              <a:t> </a:t>
            </a:r>
            <a:r>
              <a:rPr lang="en-GB" sz="2400" dirty="0" err="1"/>
              <a:t>kolegov</a:t>
            </a:r>
            <a:r>
              <a:rPr lang="en-GB" sz="2400" dirty="0"/>
              <a:t> </a:t>
            </a:r>
            <a:r>
              <a:rPr lang="en-GB" sz="2400" dirty="0" err="1"/>
              <a:t>tento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 </a:t>
            </a:r>
            <a:r>
              <a:rPr lang="en-GB" sz="2400" dirty="0" err="1"/>
              <a:t>vypracovala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6001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Kvôli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počiatočnej</a:t>
            </a:r>
            <a:r>
              <a:rPr lang="en-GB" sz="2400" dirty="0"/>
              <a:t> </a:t>
            </a:r>
            <a:r>
              <a:rPr lang="en-GB" sz="2400" dirty="0" err="1"/>
              <a:t>rodičovskej</a:t>
            </a:r>
            <a:r>
              <a:rPr lang="en-GB" sz="2400" dirty="0"/>
              <a:t> </a:t>
            </a:r>
            <a:r>
              <a:rPr lang="en-GB" sz="2400" dirty="0" err="1"/>
              <a:t>dovolenke</a:t>
            </a:r>
            <a:r>
              <a:rPr lang="en-GB" sz="2400" dirty="0"/>
              <a:t> </a:t>
            </a:r>
            <a:r>
              <a:rPr lang="en-GB" sz="2400" dirty="0" err="1"/>
              <a:t>požiadala</a:t>
            </a:r>
            <a:r>
              <a:rPr lang="en-GB" sz="2400" dirty="0"/>
              <a:t> </a:t>
            </a:r>
            <a:r>
              <a:rPr lang="en-GB" sz="2400" dirty="0" err="1"/>
              <a:t>jednu</a:t>
            </a:r>
            <a:r>
              <a:rPr lang="en-GB" sz="2400" dirty="0"/>
              <a:t> zo </a:t>
            </a:r>
            <a:r>
              <a:rPr lang="en-GB" sz="2400" dirty="0" err="1"/>
              <a:t>svojich</a:t>
            </a:r>
            <a:r>
              <a:rPr lang="en-GB" sz="2400" dirty="0"/>
              <a:t> </a:t>
            </a:r>
            <a:r>
              <a:rPr lang="en-GB" sz="2400" dirty="0" err="1"/>
              <a:t>kolegýň</a:t>
            </a:r>
            <a:r>
              <a:rPr lang="en-GB" sz="2400" dirty="0"/>
              <a:t> z </a:t>
            </a:r>
            <a:r>
              <a:rPr lang="en-GB" sz="2400" dirty="0" err="1"/>
              <a:t>diskusnej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, </a:t>
            </a:r>
            <a:r>
              <a:rPr lang="en-GB" sz="2400" dirty="0" err="1"/>
              <a:t>Leylu</a:t>
            </a:r>
            <a:r>
              <a:rPr lang="en-GB" sz="2400" dirty="0"/>
              <a:t>, aby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tento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 </a:t>
            </a:r>
            <a:r>
              <a:rPr lang="en-GB" sz="2400" dirty="0" err="1"/>
              <a:t>preštudovala</a:t>
            </a:r>
            <a:r>
              <a:rPr lang="en-GB" sz="2400" dirty="0"/>
              <a:t>, </a:t>
            </a:r>
            <a:r>
              <a:rPr lang="en-GB" sz="2400" dirty="0" err="1"/>
              <a:t>dokončila</a:t>
            </a:r>
            <a:r>
              <a:rPr lang="en-GB" sz="2400" dirty="0"/>
              <a:t> </a:t>
            </a:r>
            <a:r>
              <a:rPr lang="en-GB" sz="2400" dirty="0" err="1"/>
              <a:t>ho</a:t>
            </a:r>
            <a:r>
              <a:rPr lang="en-GB" sz="2400" dirty="0"/>
              <a:t> a </a:t>
            </a:r>
            <a:r>
              <a:rPr lang="en-GB" sz="2400" dirty="0" err="1"/>
              <a:t>odovzdala</a:t>
            </a:r>
            <a:r>
              <a:rPr lang="en-GB" sz="2400" dirty="0"/>
              <a:t> </a:t>
            </a:r>
            <a:r>
              <a:rPr lang="en-GB" sz="2400" dirty="0" err="1"/>
              <a:t>ho</a:t>
            </a:r>
            <a:r>
              <a:rPr lang="en-GB" sz="2400" dirty="0"/>
              <a:t> </a:t>
            </a:r>
            <a:r>
              <a:rPr lang="en-GB" sz="2400" dirty="0" err="1"/>
              <a:t>vedeniu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1877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 </a:t>
            </a:r>
            <a:r>
              <a:rPr lang="en-GB" sz="2400" dirty="0" err="1"/>
              <a:t>niekoľko</a:t>
            </a:r>
            <a:r>
              <a:rPr lang="en-GB" sz="2400" dirty="0"/>
              <a:t> </a:t>
            </a:r>
            <a:r>
              <a:rPr lang="en-GB" sz="2400" dirty="0" err="1"/>
              <a:t>mesiacov</a:t>
            </a:r>
            <a:r>
              <a:rPr lang="en-GB" sz="2400" dirty="0"/>
              <a:t> </a:t>
            </a:r>
            <a:r>
              <a:rPr lang="en-GB" sz="2400" dirty="0" err="1"/>
              <a:t>neskôr</a:t>
            </a:r>
            <a:r>
              <a:rPr lang="en-GB" sz="2400" dirty="0"/>
              <a:t>, </a:t>
            </a:r>
            <a:r>
              <a:rPr lang="en-GB" sz="2400" dirty="0" err="1"/>
              <a:t>krátko</a:t>
            </a:r>
            <a:r>
              <a:rPr lang="en-GB" sz="2400" dirty="0"/>
              <a:t> </a:t>
            </a:r>
            <a:r>
              <a:rPr lang="en-GB" sz="2400" dirty="0" err="1"/>
              <a:t>pred</a:t>
            </a:r>
            <a:r>
              <a:rPr lang="en-GB" sz="2400" dirty="0"/>
              <a:t> </a:t>
            </a:r>
            <a:r>
              <a:rPr lang="en-GB" sz="2400" dirty="0" err="1"/>
              <a:t>návratom</a:t>
            </a:r>
            <a:r>
              <a:rPr lang="en-GB" sz="2400" dirty="0"/>
              <a:t> do </a:t>
            </a:r>
            <a:r>
              <a:rPr lang="en-GB" sz="2400" dirty="0" err="1"/>
              <a:t>práce</a:t>
            </a:r>
            <a:r>
              <a:rPr lang="en-GB" sz="2400" dirty="0"/>
              <a:t>, Anna </a:t>
            </a:r>
            <a:r>
              <a:rPr lang="en-GB" sz="2400" dirty="0" err="1"/>
              <a:t>počula</a:t>
            </a:r>
            <a:r>
              <a:rPr lang="en-GB" sz="2400" dirty="0"/>
              <a:t> o </a:t>
            </a:r>
            <a:r>
              <a:rPr lang="en-GB" sz="2400" dirty="0" err="1"/>
              <a:t>povýšení</a:t>
            </a:r>
            <a:r>
              <a:rPr lang="en-GB" sz="2400" dirty="0"/>
              <a:t> </a:t>
            </a:r>
            <a:r>
              <a:rPr lang="en-GB" sz="2400" dirty="0" err="1"/>
              <a:t>Leyly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riaditeľku</a:t>
            </a:r>
            <a:r>
              <a:rPr lang="en-GB" sz="2400" dirty="0"/>
              <a:t> </a:t>
            </a:r>
            <a:r>
              <a:rPr lang="en-GB" sz="2400" dirty="0" err="1"/>
              <a:t>novej</a:t>
            </a:r>
            <a:r>
              <a:rPr lang="en-GB" sz="2400" dirty="0"/>
              <a:t> </a:t>
            </a:r>
            <a:r>
              <a:rPr lang="en-GB" sz="2400" dirty="0" err="1"/>
              <a:t>materskej</a:t>
            </a:r>
            <a:r>
              <a:rPr lang="en-GB" sz="2400" dirty="0"/>
              <a:t> </a:t>
            </a:r>
            <a:r>
              <a:rPr lang="en-GB" sz="2400" dirty="0" err="1"/>
              <a:t>školy</a:t>
            </a:r>
            <a:r>
              <a:rPr lang="en-GB" sz="2400" dirty="0"/>
              <a:t> </a:t>
            </a:r>
            <a:r>
              <a:rPr lang="en-GB" sz="2400" dirty="0" err="1"/>
              <a:t>kvôli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vynikajúcemu</a:t>
            </a:r>
            <a:r>
              <a:rPr lang="en-GB" sz="2400" dirty="0"/>
              <a:t> </a:t>
            </a:r>
            <a:r>
              <a:rPr lang="en-GB" sz="2400" dirty="0" err="1"/>
              <a:t>konceptu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0878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491990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Anna </a:t>
            </a:r>
            <a:r>
              <a:rPr lang="en-GB" sz="2400" dirty="0" err="1"/>
              <a:t>zistila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Leyla </a:t>
            </a:r>
            <a:r>
              <a:rPr lang="en-GB" sz="2400" dirty="0" err="1"/>
              <a:t>podala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koncepciu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svoj</a:t>
            </a:r>
            <a:r>
              <a:rPr lang="en-GB" sz="2400" dirty="0"/>
              <a:t> </a:t>
            </a:r>
            <a:r>
              <a:rPr lang="en-GB" sz="2400" dirty="0" err="1"/>
              <a:t>vlastný</a:t>
            </a:r>
            <a:r>
              <a:rPr lang="en-GB" sz="2400" dirty="0"/>
              <a:t> </a:t>
            </a:r>
            <a:r>
              <a:rPr lang="en-GB" sz="2400" dirty="0" err="1"/>
              <a:t>koncept</a:t>
            </a:r>
            <a:r>
              <a:rPr lang="en-GB" sz="2400" dirty="0"/>
              <a:t>, </a:t>
            </a:r>
            <a:r>
              <a:rPr lang="en-GB" sz="2400" dirty="0" err="1"/>
              <a:t>vynechala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prínos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tvorbe</a:t>
            </a:r>
            <a:r>
              <a:rPr lang="en-GB" sz="2400" dirty="0"/>
              <a:t> </a:t>
            </a:r>
            <a:r>
              <a:rPr lang="en-GB" sz="2400" dirty="0" err="1"/>
              <a:t>konceptu</a:t>
            </a:r>
            <a:r>
              <a:rPr lang="en-GB" sz="2400" dirty="0"/>
              <a:t> a </a:t>
            </a:r>
            <a:r>
              <a:rPr lang="en-GB" sz="2400" dirty="0" err="1"/>
              <a:t>len</a:t>
            </a:r>
            <a:r>
              <a:rPr lang="en-GB" sz="2400" dirty="0"/>
              <a:t> </a:t>
            </a:r>
            <a:r>
              <a:rPr lang="en-GB" sz="2400" dirty="0" err="1"/>
              <a:t>ju</a:t>
            </a:r>
            <a:r>
              <a:rPr lang="en-GB" sz="2400" dirty="0"/>
              <a:t> </a:t>
            </a:r>
            <a:r>
              <a:rPr lang="en-GB" sz="2400" dirty="0" err="1"/>
              <a:t>uviedla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účastníčku</a:t>
            </a:r>
            <a:r>
              <a:rPr lang="en-GB" sz="2400" dirty="0"/>
              <a:t> </a:t>
            </a:r>
            <a:r>
              <a:rPr lang="en-GB" sz="2400" dirty="0" err="1"/>
              <a:t>diskusnej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436437"/>
      </p:ext>
    </p:extLst>
  </p:cSld>
  <p:clrMapOvr>
    <a:masterClrMapping/>
  </p:clrMapOvr>
</p:sld>
</file>

<file path=ppt/theme/theme1.xml><?xml version="1.0" encoding="utf-8"?>
<a:theme xmlns:a="http://schemas.openxmlformats.org/drawingml/2006/main" name="ENAI-muj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I-muj" id="{BF8FB9FA-49E7-CE4E-82E3-5DAF86053578}" vid="{C897550D-C1BF-9B4F-97D8-46A4D0CD7014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ENAI-muj</Template>
  <TotalTime>37</TotalTime>
  <Words>719</Words>
  <Application>Microsoft Office PowerPoint</Application>
  <PresentationFormat>Předvádění na obrazovce (16:9)</PresentationFormat>
  <Paragraphs>79</Paragraphs>
  <Slides>18</Slides>
  <Notes>12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ENAI-muj</vt:lpstr>
      <vt:lpstr>Fancy layouts</vt:lpstr>
      <vt:lpstr>Prípad: Uznanie v tíme</vt:lpstr>
      <vt:lpstr>O tomto dokumente</vt:lpstr>
      <vt:lpstr>Prípad: Uznanie v tíme – základná  informácia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Úloha</vt:lpstr>
      <vt:lpstr>Otázky k diskusii o prípade</vt:lpstr>
      <vt:lpstr>Otázky k diskusii o prípade</vt:lpstr>
      <vt:lpstr>Ďalšie otázky</vt:lpstr>
      <vt:lpstr>Záver</vt:lpstr>
      <vt:lpstr>Poznámky pre učiteľov</vt:lpstr>
      <vt:lpstr>Zodpovední autori</vt:lpstr>
      <vt:lpstr>License Information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159</cp:revision>
  <dcterms:created xsi:type="dcterms:W3CDTF">2016-09-26T15:05:02Z</dcterms:created>
  <dcterms:modified xsi:type="dcterms:W3CDTF">2019-09-03T07:48:48Z</dcterms:modified>
</cp:coreProperties>
</file>