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344" r:id="rId2"/>
    <p:sldId id="329" r:id="rId3"/>
    <p:sldId id="345" r:id="rId4"/>
    <p:sldId id="349" r:id="rId5"/>
    <p:sldId id="350" r:id="rId6"/>
    <p:sldId id="351" r:id="rId7"/>
    <p:sldId id="353" r:id="rId8"/>
    <p:sldId id="352" r:id="rId9"/>
    <p:sldId id="354" r:id="rId10"/>
    <p:sldId id="355" r:id="rId11"/>
    <p:sldId id="357" r:id="rId12"/>
    <p:sldId id="358" r:id="rId13"/>
    <p:sldId id="356" r:id="rId14"/>
    <p:sldId id="346" r:id="rId15"/>
    <p:sldId id="347" r:id="rId16"/>
    <p:sldId id="348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The example" id="{8009B8BC-B268-4F0C-AAE0-586D8923A8C0}">
          <p14:sldIdLst>
            <p14:sldId id="344"/>
            <p14:sldId id="329"/>
            <p14:sldId id="345"/>
            <p14:sldId id="349"/>
            <p14:sldId id="350"/>
            <p14:sldId id="351"/>
            <p14:sldId id="353"/>
            <p14:sldId id="352"/>
            <p14:sldId id="354"/>
            <p14:sldId id="355"/>
            <p14:sldId id="357"/>
            <p14:sldId id="358"/>
            <p14:sldId id="356"/>
            <p14:sldId id="346"/>
            <p14:sldId id="347"/>
            <p14:sldId id="34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5" autoAdjust="0"/>
    <p:restoredTop sz="85442" autoAdjust="0"/>
  </p:normalViewPr>
  <p:slideViewPr>
    <p:cSldViewPr snapToGrid="0">
      <p:cViewPr varScale="1">
        <p:scale>
          <a:sx n="49" d="100"/>
          <a:sy n="49" d="100"/>
        </p:scale>
        <p:origin x="-1074" y="-90"/>
      </p:cViewPr>
      <p:guideLst>
        <p:guide orient="horz" pos="2160"/>
        <p:guide orient="horz" pos="1620"/>
        <p:guide pos="2880"/>
        <p:guide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baseline="0" dirty="0" err="1"/>
              <a:t>give</a:t>
            </a:r>
            <a:r>
              <a:rPr lang="cs-CZ" baseline="0" dirty="0"/>
              <a:t> a </a:t>
            </a:r>
            <a:r>
              <a:rPr lang="cs-CZ" baseline="0" dirty="0" err="1"/>
              <a:t>name</a:t>
            </a:r>
            <a:r>
              <a:rPr lang="cs-CZ" baseline="0" dirty="0"/>
              <a:t> to </a:t>
            </a:r>
            <a:r>
              <a:rPr lang="cs-CZ" baseline="0" dirty="0" err="1"/>
              <a:t>your</a:t>
            </a:r>
            <a:r>
              <a:rPr lang="cs-CZ" baseline="0" dirty="0"/>
              <a:t> story </a:t>
            </a:r>
            <a:r>
              <a:rPr lang="cs-CZ" baseline="0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7481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922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26499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1871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Obligatory</a:t>
            </a:r>
            <a:r>
              <a:rPr lang="cs-CZ" baseline="0" dirty="0"/>
              <a:t> part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31215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8335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570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771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6689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2430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3790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72182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5112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600439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460195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pPr/>
              <a:t>19.10.2019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45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pPr/>
              <a:t>19.10.2019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pPr/>
              <a:t>19.10.2019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19.10.2019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xels.com/photo-licens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uscoban09@gmail.com" TargetMode="External"/><Relationship Id="rId2" Type="http://schemas.openxmlformats.org/officeDocument/2006/relationships/hyperlink" Target="mailto:salimrazi@gmail.com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ustafa.coban@btu.edu.t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cintegrity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black-and-white-cartoon-donald-duck-spotlight-370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animation-cartoon-cartoon-character-disney-4241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Fevri Bir Karar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040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37" y="2348179"/>
            <a:ext cx="3408563" cy="203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76" y="664395"/>
            <a:ext cx="6537140" cy="3482999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err="1" smtClean="0"/>
              <a:t>Dr.Blue</a:t>
            </a:r>
            <a:r>
              <a:rPr lang="en-GB" sz="2400" dirty="0" smtClean="0"/>
              <a:t>, </a:t>
            </a:r>
            <a:r>
              <a:rPr lang="en-GB" sz="2400" dirty="0" err="1" smtClean="0"/>
              <a:t>makalesinin</a:t>
            </a:r>
            <a:r>
              <a:rPr lang="en-GB" sz="2400" dirty="0" smtClean="0"/>
              <a:t> </a:t>
            </a:r>
            <a:r>
              <a:rPr lang="en-GB" sz="2400" dirty="0" err="1" smtClean="0"/>
              <a:t>Profesör</a:t>
            </a:r>
            <a:r>
              <a:rPr lang="en-GB" sz="2400" dirty="0" smtClean="0"/>
              <a:t> Greenwich </a:t>
            </a:r>
            <a:r>
              <a:rPr lang="en-GB" sz="2400" dirty="0" err="1" smtClean="0"/>
              <a:t>tarafından</a:t>
            </a:r>
            <a:r>
              <a:rPr lang="en-GB" sz="2400" dirty="0" smtClean="0"/>
              <a:t> ‘</a:t>
            </a:r>
            <a:r>
              <a:rPr lang="en-GB" sz="2400" dirty="0" err="1" smtClean="0"/>
              <a:t>Uluslararası</a:t>
            </a:r>
            <a:r>
              <a:rPr lang="en-GB" sz="2400" dirty="0" smtClean="0"/>
              <a:t> X </a:t>
            </a:r>
            <a:r>
              <a:rPr lang="en-GB" sz="2400" dirty="0" err="1" smtClean="0"/>
              <a:t>ve</a:t>
            </a:r>
            <a:r>
              <a:rPr lang="en-GB" sz="2400" dirty="0" smtClean="0"/>
              <a:t> Y </a:t>
            </a:r>
            <a:r>
              <a:rPr lang="en-GB" sz="2400" dirty="0" err="1" smtClean="0"/>
              <a:t>Ekonomileri</a:t>
            </a:r>
            <a:r>
              <a:rPr lang="en-GB" sz="2400" dirty="0" smtClean="0"/>
              <a:t> </a:t>
            </a:r>
            <a:r>
              <a:rPr lang="en-GB" sz="2400" dirty="0" err="1" smtClean="0"/>
              <a:t>Konferansı</a:t>
            </a:r>
            <a:r>
              <a:rPr lang="en-GB" sz="2400" dirty="0" smtClean="0"/>
              <a:t>’ </a:t>
            </a:r>
            <a:r>
              <a:rPr lang="en-GB" sz="2400" dirty="0" err="1" smtClean="0"/>
              <a:t>adlı</a:t>
            </a:r>
            <a:r>
              <a:rPr lang="en-GB" sz="2400" dirty="0" smtClean="0"/>
              <a:t> </a:t>
            </a:r>
            <a:r>
              <a:rPr lang="en-GB" sz="2400" dirty="0" err="1" smtClean="0"/>
              <a:t>prestijli</a:t>
            </a:r>
            <a:r>
              <a:rPr lang="en-GB" sz="2400" dirty="0" smtClean="0"/>
              <a:t> </a:t>
            </a:r>
            <a:r>
              <a:rPr lang="en-GB" sz="2400" dirty="0" err="1" smtClean="0"/>
              <a:t>konferanslardan</a:t>
            </a:r>
            <a:r>
              <a:rPr lang="en-GB" sz="2400" dirty="0" smtClean="0"/>
              <a:t> </a:t>
            </a:r>
            <a:r>
              <a:rPr lang="en-GB" sz="2400" dirty="0" err="1" smtClean="0"/>
              <a:t>birinde</a:t>
            </a:r>
            <a:r>
              <a:rPr lang="en-GB" sz="2400" dirty="0" smtClean="0"/>
              <a:t> </a:t>
            </a:r>
            <a:r>
              <a:rPr lang="en-GB" sz="2400" dirty="0" err="1" smtClean="0"/>
              <a:t>sunulduğunu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yayımlandığını</a:t>
            </a:r>
            <a:r>
              <a:rPr lang="en-GB" sz="2400" dirty="0" smtClean="0"/>
              <a:t> </a:t>
            </a:r>
            <a:r>
              <a:rPr lang="en-GB" sz="2400" dirty="0" err="1" smtClean="0"/>
              <a:t>fark</a:t>
            </a:r>
            <a:r>
              <a:rPr lang="en-GB" sz="2400" dirty="0" smtClean="0"/>
              <a:t> </a:t>
            </a:r>
            <a:r>
              <a:rPr lang="en-GB" sz="2400" dirty="0" err="1" smtClean="0"/>
              <a:t>etti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r>
              <a:rPr lang="en-GB" sz="2400" dirty="0" err="1" smtClean="0"/>
              <a:t>Dr.Blue</a:t>
            </a:r>
            <a:r>
              <a:rPr lang="en-GB" sz="2400" dirty="0" smtClean="0"/>
              <a:t>, </a:t>
            </a:r>
            <a:r>
              <a:rPr lang="en-GB" sz="2400" dirty="0" err="1" smtClean="0"/>
              <a:t>makalesinin</a:t>
            </a:r>
            <a:r>
              <a:rPr lang="en-GB" sz="2400" dirty="0" smtClean="0"/>
              <a:t>, </a:t>
            </a:r>
            <a:r>
              <a:rPr lang="en-GB" sz="2400" dirty="0" err="1" smtClean="0"/>
              <a:t>konferans</a:t>
            </a:r>
            <a:r>
              <a:rPr lang="en-GB" sz="2400" dirty="0" smtClean="0"/>
              <a:t> </a:t>
            </a:r>
            <a:r>
              <a:rPr lang="en-GB" sz="2400" dirty="0" err="1" smtClean="0"/>
              <a:t>kitabının</a:t>
            </a:r>
            <a:r>
              <a:rPr lang="en-GB" sz="2400" dirty="0" smtClean="0"/>
              <a:t> 110-125.  </a:t>
            </a:r>
            <a:r>
              <a:rPr lang="en-GB" sz="2400" dirty="0" err="1" smtClean="0"/>
              <a:t>sayfalarında</a:t>
            </a:r>
            <a:r>
              <a:rPr lang="en-GB" sz="2400" dirty="0" smtClean="0"/>
              <a:t> Prof. Greenwich </a:t>
            </a:r>
            <a:r>
              <a:rPr lang="en-GB" sz="2400" dirty="0" err="1" smtClean="0"/>
              <a:t>tarafından</a:t>
            </a:r>
            <a:r>
              <a:rPr lang="en-GB" sz="2400" dirty="0" smtClean="0"/>
              <a:t> </a:t>
            </a:r>
            <a:r>
              <a:rPr lang="en-GB" sz="2400" dirty="0" err="1" smtClean="0"/>
              <a:t>yayımlandığını</a:t>
            </a:r>
            <a:r>
              <a:rPr lang="en-GB" sz="2400" dirty="0" smtClean="0"/>
              <a:t> </a:t>
            </a:r>
            <a:r>
              <a:rPr lang="en-GB" sz="2400" dirty="0" err="1" smtClean="0"/>
              <a:t>fark</a:t>
            </a:r>
            <a:r>
              <a:rPr lang="en-GB" sz="2400" dirty="0" smtClean="0"/>
              <a:t> </a:t>
            </a:r>
            <a:r>
              <a:rPr lang="en-GB" sz="2400" dirty="0" err="1" smtClean="0"/>
              <a:t>eder</a:t>
            </a:r>
            <a:r>
              <a:rPr lang="en-GB" sz="2400" dirty="0" smtClean="0"/>
              <a:t> </a:t>
            </a:r>
            <a:r>
              <a:rPr lang="en-GB" sz="2400" dirty="0" err="1" smtClean="0"/>
              <a:t>etmez</a:t>
            </a:r>
            <a:r>
              <a:rPr lang="en-GB" sz="2400" dirty="0" smtClean="0"/>
              <a:t> Prof. </a:t>
            </a:r>
            <a:r>
              <a:rPr lang="en-GB" sz="2400" dirty="0" err="1" smtClean="0"/>
              <a:t>Greenwich’e</a:t>
            </a:r>
            <a:r>
              <a:rPr lang="en-GB" sz="2400" dirty="0" smtClean="0"/>
              <a:t> </a:t>
            </a:r>
            <a:r>
              <a:rPr lang="en-GB" sz="2400" dirty="0" err="1" smtClean="0"/>
              <a:t>maddi</a:t>
            </a:r>
            <a:r>
              <a:rPr lang="en-GB" sz="2400" dirty="0" smtClean="0"/>
              <a:t>, </a:t>
            </a:r>
            <a:r>
              <a:rPr lang="en-GB" sz="2400" dirty="0" err="1" smtClean="0"/>
              <a:t>manevi</a:t>
            </a:r>
            <a:r>
              <a:rPr lang="en-GB" sz="2400" dirty="0" smtClean="0"/>
              <a:t> </a:t>
            </a:r>
            <a:r>
              <a:rPr lang="en-GB" sz="2400" dirty="0" err="1" smtClean="0"/>
              <a:t>tazminat</a:t>
            </a:r>
            <a:r>
              <a:rPr lang="en-GB" sz="2400" dirty="0" smtClean="0"/>
              <a:t> </a:t>
            </a:r>
            <a:r>
              <a:rPr lang="en-GB" sz="2400" dirty="0" err="1" smtClean="0"/>
              <a:t>davası</a:t>
            </a:r>
            <a:r>
              <a:rPr lang="en-GB" sz="2400" dirty="0" smtClean="0"/>
              <a:t> </a:t>
            </a:r>
            <a:r>
              <a:rPr lang="en-GB" sz="2400" dirty="0" err="1" smtClean="0"/>
              <a:t>açtı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r>
              <a:rPr lang="en-GB" sz="2400" dirty="0" err="1" smtClean="0"/>
              <a:t>Ayrıca</a:t>
            </a:r>
            <a:r>
              <a:rPr lang="en-GB" sz="2400" dirty="0" smtClean="0"/>
              <a:t>, </a:t>
            </a:r>
            <a:r>
              <a:rPr lang="en-GB" sz="2400" dirty="0" err="1" smtClean="0"/>
              <a:t>Neverland</a:t>
            </a:r>
            <a:r>
              <a:rPr lang="en-GB" sz="2400" dirty="0" smtClean="0"/>
              <a:t> </a:t>
            </a:r>
            <a:r>
              <a:rPr lang="en-GB" sz="2400" dirty="0" err="1" smtClean="0"/>
              <a:t>Yüksek</a:t>
            </a:r>
            <a:r>
              <a:rPr lang="en-GB" sz="2400" dirty="0" smtClean="0"/>
              <a:t> </a:t>
            </a:r>
            <a:r>
              <a:rPr lang="en-GB" sz="2400" dirty="0" err="1" smtClean="0"/>
              <a:t>Eğitim</a:t>
            </a:r>
            <a:r>
              <a:rPr lang="en-GB" sz="2400" dirty="0" smtClean="0"/>
              <a:t> </a:t>
            </a:r>
            <a:r>
              <a:rPr lang="en-GB" sz="2400" dirty="0" err="1" smtClean="0"/>
              <a:t>Konseyi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Prof. </a:t>
            </a:r>
            <a:r>
              <a:rPr lang="en-GB" sz="2400" dirty="0" err="1" smtClean="0"/>
              <a:t>Greenwich’in</a:t>
            </a:r>
            <a:r>
              <a:rPr lang="en-GB" sz="2400" dirty="0" smtClean="0"/>
              <a:t> </a:t>
            </a:r>
            <a:r>
              <a:rPr lang="en-GB" sz="2400" dirty="0" err="1" smtClean="0"/>
              <a:t>işyeri</a:t>
            </a:r>
            <a:r>
              <a:rPr lang="en-GB" sz="2400" dirty="0" smtClean="0"/>
              <a:t> </a:t>
            </a:r>
            <a:r>
              <a:rPr lang="en-GB" sz="2400" dirty="0" err="1" smtClean="0"/>
              <a:t>olan</a:t>
            </a:r>
            <a:r>
              <a:rPr lang="en-GB" sz="2400" dirty="0" smtClean="0"/>
              <a:t> </a:t>
            </a:r>
            <a:r>
              <a:rPr lang="en-GB" sz="2400" dirty="0" err="1" smtClean="0"/>
              <a:t>Rabit</a:t>
            </a:r>
            <a:r>
              <a:rPr lang="en-GB" sz="2400" dirty="0" smtClean="0"/>
              <a:t> Habit </a:t>
            </a:r>
            <a:r>
              <a:rPr lang="en-GB" sz="2400" dirty="0" err="1" smtClean="0"/>
              <a:t>Üniversitesi’ne</a:t>
            </a:r>
            <a:r>
              <a:rPr lang="en-GB" sz="2400" dirty="0" smtClean="0"/>
              <a:t> </a:t>
            </a:r>
            <a:r>
              <a:rPr lang="en-GB" sz="2400" dirty="0" err="1" smtClean="0"/>
              <a:t>bu</a:t>
            </a:r>
            <a:r>
              <a:rPr lang="en-GB" sz="2400" dirty="0" smtClean="0"/>
              <a:t> </a:t>
            </a:r>
            <a:r>
              <a:rPr lang="en-GB" sz="2400" dirty="0" err="1" smtClean="0"/>
              <a:t>intihal</a:t>
            </a:r>
            <a:r>
              <a:rPr lang="en-GB" sz="2400" dirty="0" smtClean="0"/>
              <a:t> </a:t>
            </a:r>
            <a:r>
              <a:rPr lang="en-GB" sz="2400" dirty="0" err="1" smtClean="0"/>
              <a:t>durumu</a:t>
            </a:r>
            <a:r>
              <a:rPr lang="en-GB" sz="2400" dirty="0" smtClean="0"/>
              <a:t> </a:t>
            </a:r>
            <a:r>
              <a:rPr lang="en-GB" sz="2400" dirty="0" err="1" smtClean="0"/>
              <a:t>hakkında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dilekçe</a:t>
            </a:r>
            <a:r>
              <a:rPr lang="en-GB" sz="2400" dirty="0" smtClean="0"/>
              <a:t> </a:t>
            </a:r>
            <a:r>
              <a:rPr lang="en-GB" sz="2400" dirty="0" err="1" smtClean="0"/>
              <a:t>yazdı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30701" y="4317267"/>
            <a:ext cx="2513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GB" sz="1000" dirty="0" smtClean="0"/>
              <a:t>:</a:t>
            </a:r>
            <a:r>
              <a:rPr lang="en-GB" sz="1000" dirty="0"/>
              <a:t> https://www.pexels.com</a:t>
            </a:r>
            <a:r>
              <a:rPr lang="tr-TR" sz="1000" dirty="0"/>
              <a:t> (CC0 </a:t>
            </a:r>
            <a:r>
              <a:rPr lang="tr-TR" sz="1000" dirty="0" smtClean="0"/>
              <a:t>lisansı) </a:t>
            </a:r>
            <a:endParaRPr lang="tr-TR" sz="1000" dirty="0"/>
          </a:p>
        </p:txBody>
      </p:sp>
    </p:spTree>
    <p:extLst>
      <p:ext uri="{BB962C8B-B14F-4D97-AF65-F5344CB8AC3E}">
        <p14:creationId xmlns="" xmlns:p14="http://schemas.microsoft.com/office/powerpoint/2010/main" val="171413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8820" y="858668"/>
            <a:ext cx="5067580" cy="3412249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Duruşma</a:t>
            </a:r>
            <a:r>
              <a:rPr lang="en-GB" sz="2400" dirty="0" smtClean="0"/>
              <a:t> </a:t>
            </a:r>
            <a:r>
              <a:rPr lang="en-GB" sz="2400" dirty="0" err="1" smtClean="0"/>
              <a:t>sırasında</a:t>
            </a:r>
            <a:r>
              <a:rPr lang="en-GB" sz="2400" dirty="0" smtClean="0"/>
              <a:t> Prof. Greenwich</a:t>
            </a:r>
            <a:r>
              <a:rPr lang="tr-TR" sz="2400" dirty="0" smtClean="0"/>
              <a:t>, </a:t>
            </a:r>
            <a:r>
              <a:rPr lang="en-GB" sz="2400" dirty="0" err="1" smtClean="0"/>
              <a:t>Dr.Blue’nun</a:t>
            </a:r>
            <a:r>
              <a:rPr lang="en-GB" sz="2400" dirty="0" smtClean="0"/>
              <a:t> </a:t>
            </a:r>
            <a:r>
              <a:rPr lang="en-GB" sz="2400" dirty="0" err="1" smtClean="0"/>
              <a:t>cümlelerini</a:t>
            </a:r>
            <a:r>
              <a:rPr lang="en-GB" sz="2400" dirty="0" smtClean="0"/>
              <a:t> </a:t>
            </a:r>
            <a:r>
              <a:rPr lang="en-GB" sz="2400" dirty="0" err="1" smtClean="0"/>
              <a:t>kazara</a:t>
            </a:r>
            <a:r>
              <a:rPr lang="en-GB" sz="2400" dirty="0" smtClean="0"/>
              <a:t> </a:t>
            </a:r>
            <a:r>
              <a:rPr lang="en-GB" sz="2400" dirty="0" err="1" smtClean="0"/>
              <a:t>kullandığını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konferansın</a:t>
            </a:r>
            <a:r>
              <a:rPr lang="en-GB" sz="2400" dirty="0" smtClean="0"/>
              <a:t> </a:t>
            </a:r>
            <a:r>
              <a:rPr lang="en-GB" sz="2400" dirty="0" err="1" smtClean="0"/>
              <a:t>teslim</a:t>
            </a:r>
            <a:r>
              <a:rPr lang="en-GB" sz="2400" dirty="0" smtClean="0"/>
              <a:t> </a:t>
            </a:r>
            <a:r>
              <a:rPr lang="en-GB" sz="2400" dirty="0" err="1" smtClean="0"/>
              <a:t>tarihi</a:t>
            </a:r>
            <a:r>
              <a:rPr lang="en-GB" sz="2400" dirty="0" smtClean="0"/>
              <a:t> </a:t>
            </a:r>
            <a:r>
              <a:rPr lang="en-GB" sz="2400" dirty="0" err="1" smtClean="0"/>
              <a:t>kısa</a:t>
            </a:r>
            <a:r>
              <a:rPr lang="en-GB" sz="2400" dirty="0" smtClean="0"/>
              <a:t> </a:t>
            </a:r>
            <a:r>
              <a:rPr lang="en-GB" sz="2400" dirty="0" err="1" smtClean="0"/>
              <a:t>olduğu</a:t>
            </a:r>
            <a:r>
              <a:rPr lang="en-GB" sz="2400" dirty="0" smtClean="0"/>
              <a:t> </a:t>
            </a:r>
            <a:r>
              <a:rPr lang="en-GB" sz="2400" dirty="0" err="1" smtClean="0"/>
              <a:t>için</a:t>
            </a:r>
            <a:r>
              <a:rPr lang="en-GB" sz="2400" dirty="0" smtClean="0"/>
              <a:t> </a:t>
            </a:r>
            <a:r>
              <a:rPr lang="en-GB" sz="2400" dirty="0" err="1" smtClean="0"/>
              <a:t>düzgün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şekilde</a:t>
            </a:r>
            <a:r>
              <a:rPr lang="en-GB" sz="2400" dirty="0" smtClean="0"/>
              <a:t> </a:t>
            </a:r>
            <a:r>
              <a:rPr lang="en-GB" sz="2400" dirty="0" err="1" smtClean="0"/>
              <a:t>açımlama</a:t>
            </a:r>
            <a:r>
              <a:rPr lang="en-GB" sz="2400" dirty="0" smtClean="0"/>
              <a:t> </a:t>
            </a:r>
            <a:r>
              <a:rPr lang="en-GB" sz="2400" dirty="0" err="1" smtClean="0"/>
              <a:t>yapacak</a:t>
            </a:r>
            <a:r>
              <a:rPr lang="en-GB" sz="2400" dirty="0" smtClean="0"/>
              <a:t> </a:t>
            </a:r>
            <a:r>
              <a:rPr lang="en-GB" sz="2400" dirty="0" err="1" smtClean="0"/>
              <a:t>zamanı</a:t>
            </a:r>
            <a:r>
              <a:rPr lang="en-GB" sz="2400" dirty="0" smtClean="0"/>
              <a:t> </a:t>
            </a:r>
            <a:r>
              <a:rPr lang="en-GB" sz="2400" dirty="0" err="1" smtClean="0"/>
              <a:t>olmadığını</a:t>
            </a:r>
            <a:r>
              <a:rPr lang="en-GB" sz="2400" dirty="0" smtClean="0"/>
              <a:t> </a:t>
            </a:r>
            <a:r>
              <a:rPr lang="en-GB" sz="2400" dirty="0" err="1" smtClean="0"/>
              <a:t>belirterek</a:t>
            </a:r>
            <a:r>
              <a:rPr lang="en-GB" sz="2400" dirty="0" smtClean="0"/>
              <a:t> </a:t>
            </a:r>
            <a:r>
              <a:rPr lang="en-GB" sz="2400" dirty="0" err="1" smtClean="0"/>
              <a:t>kendini</a:t>
            </a:r>
            <a:r>
              <a:rPr lang="en-GB" sz="2400" dirty="0" smtClean="0"/>
              <a:t> </a:t>
            </a:r>
            <a:r>
              <a:rPr lang="en-GB" sz="2400" dirty="0" err="1" smtClean="0"/>
              <a:t>savundu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r>
              <a:rPr lang="en-GB" sz="2400" dirty="0" smtClean="0"/>
              <a:t>Son </a:t>
            </a:r>
            <a:r>
              <a:rPr lang="en-GB" sz="2400" dirty="0" err="1" smtClean="0"/>
              <a:t>büyük</a:t>
            </a:r>
            <a:r>
              <a:rPr lang="en-GB" sz="2400" dirty="0" smtClean="0"/>
              <a:t> </a:t>
            </a:r>
            <a:r>
              <a:rPr lang="en-GB" sz="2400" dirty="0" err="1" smtClean="0"/>
              <a:t>mazereti</a:t>
            </a:r>
            <a:r>
              <a:rPr lang="en-GB" sz="2400" dirty="0" smtClean="0"/>
              <a:t> de: </a:t>
            </a:r>
            <a:r>
              <a:rPr lang="en-GB" sz="2400" i="1" dirty="0" smtClean="0"/>
              <a:t>“-</a:t>
            </a:r>
            <a:r>
              <a:rPr lang="en-GB" sz="2400" i="1" dirty="0" err="1" smtClean="0"/>
              <a:t>fevri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bir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karar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beni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buna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itti</a:t>
            </a:r>
            <a:r>
              <a:rPr lang="en-GB" sz="2400" i="1" dirty="0" smtClean="0"/>
              <a:t>”</a:t>
            </a:r>
            <a:r>
              <a:rPr lang="en-GB" sz="2400" dirty="0" smtClean="0"/>
              <a:t> </a:t>
            </a:r>
            <a:r>
              <a:rPr lang="en-GB" sz="2400" dirty="0" err="1" smtClean="0"/>
              <a:t>idi</a:t>
            </a:r>
            <a:r>
              <a:rPr lang="en-GB" sz="2400" dirty="0" smtClean="0"/>
              <a:t>.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92" y="2209124"/>
            <a:ext cx="3498808" cy="233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5192" y="4541663"/>
            <a:ext cx="3498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GB" sz="1000" dirty="0" smtClean="0"/>
              <a:t>:</a:t>
            </a:r>
            <a:r>
              <a:rPr lang="en-GB" sz="1000" dirty="0"/>
              <a:t> https://www.pexels.com</a:t>
            </a:r>
            <a:r>
              <a:rPr lang="tr-TR" sz="1000" dirty="0"/>
              <a:t> (CC0 </a:t>
            </a:r>
            <a:r>
              <a:rPr lang="tr-TR" sz="1000" dirty="0" smtClean="0"/>
              <a:t>lisansı) </a:t>
            </a:r>
            <a:endParaRPr lang="tr-TR" sz="1000" dirty="0"/>
          </a:p>
        </p:txBody>
      </p:sp>
    </p:spTree>
    <p:extLst>
      <p:ext uri="{BB962C8B-B14F-4D97-AF65-F5344CB8AC3E}">
        <p14:creationId xmlns="" xmlns:p14="http://schemas.microsoft.com/office/powerpoint/2010/main" val="142660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2948" y="273845"/>
            <a:ext cx="6200852" cy="835537"/>
          </a:xfrm>
        </p:spPr>
        <p:txBody>
          <a:bodyPr/>
          <a:lstStyle/>
          <a:p>
            <a:r>
              <a:rPr lang="tr-TR" dirty="0" smtClean="0"/>
              <a:t>Dinleyicilere Sorular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1961"/>
            <a:ext cx="7886700" cy="3160762"/>
          </a:xfrm>
        </p:spPr>
        <p:txBody>
          <a:bodyPr>
            <a:normAutofit/>
          </a:bodyPr>
          <a:lstStyle/>
          <a:p>
            <a:r>
              <a:rPr lang="tr-TR" dirty="0" smtClean="0"/>
              <a:t>Bu olaydan sonra ne olduğunu düşünüyorsunuz?</a:t>
            </a:r>
            <a:endParaRPr lang="en-GB" dirty="0"/>
          </a:p>
          <a:p>
            <a:r>
              <a:rPr lang="tr-TR" dirty="0" smtClean="0"/>
              <a:t>Dr. </a:t>
            </a:r>
            <a:r>
              <a:rPr lang="tr-TR" dirty="0" err="1" smtClean="0"/>
              <a:t>Blue’nun</a:t>
            </a:r>
            <a:r>
              <a:rPr lang="tr-TR" dirty="0" smtClean="0"/>
              <a:t> attığı adımlar hakkında ne düşünüyorsunuz?</a:t>
            </a:r>
            <a:endParaRPr lang="en-GB" dirty="0"/>
          </a:p>
          <a:p>
            <a:r>
              <a:rPr lang="tr-TR" dirty="0" smtClean="0"/>
              <a:t>Problemi çözmek için ne yapılabilirdi?</a:t>
            </a:r>
            <a:endParaRPr lang="en-GB" dirty="0"/>
          </a:p>
          <a:p>
            <a:r>
              <a:rPr lang="tr-TR" dirty="0" smtClean="0"/>
              <a:t>Dr. </a:t>
            </a:r>
            <a:r>
              <a:rPr lang="tr-TR" dirty="0" err="1" smtClean="0"/>
              <a:t>Blue’nun</a:t>
            </a:r>
            <a:r>
              <a:rPr lang="tr-TR" dirty="0" smtClean="0"/>
              <a:t> yerinde olsaydınız siz ne yapardınız?</a:t>
            </a:r>
            <a:endParaRPr lang="en-GB" dirty="0"/>
          </a:p>
        </p:txBody>
      </p:sp>
      <p:pic>
        <p:nvPicPr>
          <p:cNvPr id="4" name="Picture 5" descr="C:\Data\Dropbox\ENAI\O2\ikonky\targetGroups\student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1" y="278738"/>
            <a:ext cx="1068387" cy="67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20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663" y="1034785"/>
            <a:ext cx="4750277" cy="3482999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Dr. </a:t>
            </a:r>
            <a:r>
              <a:rPr lang="tr-TR" sz="2400" dirty="0" err="1" smtClean="0"/>
              <a:t>Blue</a:t>
            </a:r>
            <a:r>
              <a:rPr lang="tr-TR" sz="2400" dirty="0" smtClean="0"/>
              <a:t> adaletin yerini bulduğunu anladı.</a:t>
            </a:r>
            <a:endParaRPr lang="en-GB" sz="2400" dirty="0"/>
          </a:p>
          <a:p>
            <a:r>
              <a:rPr lang="tr-TR" sz="2400" dirty="0" smtClean="0"/>
              <a:t>Prof. </a:t>
            </a:r>
            <a:r>
              <a:rPr lang="tr-TR" sz="2400" dirty="0" err="1" smtClean="0"/>
              <a:t>Greenwich</a:t>
            </a:r>
            <a:r>
              <a:rPr lang="tr-TR" sz="2400" dirty="0" smtClean="0"/>
              <a:t> </a:t>
            </a:r>
            <a:r>
              <a:rPr lang="tr-TR" sz="2400" dirty="0" err="1" smtClean="0"/>
              <a:t>Rabbit</a:t>
            </a:r>
            <a:r>
              <a:rPr lang="tr-TR" sz="2400" dirty="0" smtClean="0"/>
              <a:t> </a:t>
            </a:r>
            <a:r>
              <a:rPr lang="tr-TR" sz="2400" dirty="0" err="1" smtClean="0"/>
              <a:t>Habit</a:t>
            </a:r>
            <a:r>
              <a:rPr lang="tr-TR" sz="2400" dirty="0" smtClean="0"/>
              <a:t> Üniversitesi’ndeki pozisyonunu kaybetti ve zararı karşılaması adına 10,100 </a:t>
            </a:r>
            <a:r>
              <a:rPr lang="tr-TR" sz="2400" dirty="0" err="1" smtClean="0"/>
              <a:t>Neverland</a:t>
            </a:r>
            <a:r>
              <a:rPr lang="tr-TR" sz="2400" dirty="0" smtClean="0"/>
              <a:t> dinarı (</a:t>
            </a:r>
            <a:r>
              <a:rPr lang="en-GB" sz="2400" dirty="0" smtClean="0"/>
              <a:t>≈</a:t>
            </a:r>
            <a:r>
              <a:rPr lang="pt-BR" sz="2400" dirty="0" smtClean="0"/>
              <a:t>€</a:t>
            </a:r>
            <a:r>
              <a:rPr lang="en-GB" sz="2400" dirty="0" smtClean="0"/>
              <a:t>2,</a:t>
            </a:r>
            <a:r>
              <a:rPr lang="cs-CZ" sz="2400" dirty="0" smtClean="0"/>
              <a:t>000</a:t>
            </a:r>
            <a:r>
              <a:rPr lang="tr-TR" sz="2400" dirty="0" smtClean="0"/>
              <a:t>) ödemek zorunda kaldı</a:t>
            </a:r>
            <a:r>
              <a:rPr lang="en-GB" sz="2400" dirty="0" smtClean="0"/>
              <a:t>. </a:t>
            </a:r>
            <a:endParaRPr lang="en-GB" sz="2400" dirty="0"/>
          </a:p>
          <a:p>
            <a:r>
              <a:rPr lang="tr-TR" sz="2400" dirty="0" smtClean="0"/>
              <a:t>Akademik sahtekarlık itibarını mahvetti ve akademik kariyerine </a:t>
            </a:r>
            <a:r>
              <a:rPr lang="tr-TR" sz="2400" dirty="0" err="1" smtClean="0"/>
              <a:t>mâl</a:t>
            </a:r>
            <a:r>
              <a:rPr lang="tr-TR" sz="2400" dirty="0" smtClean="0"/>
              <a:t> oldu.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40" y="1465829"/>
            <a:ext cx="4271060" cy="28398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15070" y="199248"/>
            <a:ext cx="6915150" cy="835537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72940" y="4305630"/>
            <a:ext cx="427106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GB" sz="1000" dirty="0" smtClean="0"/>
              <a:t>:</a:t>
            </a:r>
            <a:r>
              <a:rPr lang="en-GB" sz="1000" dirty="0"/>
              <a:t> https://www.pexels.com</a:t>
            </a:r>
            <a:r>
              <a:rPr lang="tr-TR" sz="1000" dirty="0"/>
              <a:t> (CC0 </a:t>
            </a:r>
            <a:r>
              <a:rPr lang="tr-TR" sz="1000" dirty="0" smtClean="0"/>
              <a:t>lisansı) </a:t>
            </a:r>
            <a:endParaRPr lang="tr-TR" sz="1000" dirty="0"/>
          </a:p>
        </p:txBody>
      </p:sp>
    </p:spTree>
    <p:extLst>
      <p:ext uri="{BB962C8B-B14F-4D97-AF65-F5344CB8AC3E}">
        <p14:creationId xmlns="" xmlns:p14="http://schemas.microsoft.com/office/powerpoint/2010/main" val="117668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Referanslar</a:t>
            </a:r>
            <a:r>
              <a:rPr lang="en-GB" dirty="0" smtClean="0"/>
              <a:t> –</a:t>
            </a:r>
            <a:r>
              <a:rPr lang="tr-TR" dirty="0" smtClean="0"/>
              <a:t> resimlerin kaynakları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Kullanılan bütün fotoğraflar sadece tasvir amaçlıdır, hepsi çevrimiçi bir fotoğraf bankasından indirilmiştir ve betimlenen karakterlerin sunulan hikayeyle hiçbir alakası yoktur.</a:t>
            </a:r>
            <a:endParaRPr lang="en-GB" dirty="0"/>
          </a:p>
          <a:p>
            <a:r>
              <a:rPr lang="tr-TR" dirty="0" smtClean="0"/>
              <a:t>Kaynağın sahibi</a:t>
            </a:r>
            <a:r>
              <a:rPr lang="en-GB" dirty="0" smtClean="0"/>
              <a:t>:</a:t>
            </a:r>
            <a:r>
              <a:rPr lang="en-GB" dirty="0"/>
              <a:t> </a:t>
            </a:r>
            <a:r>
              <a:rPr lang="en-GB" dirty="0" err="1"/>
              <a:t>Pexels</a:t>
            </a:r>
            <a:endParaRPr lang="en-GB" dirty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://www.pexels.com/photo-license</a:t>
            </a:r>
            <a:r>
              <a:rPr lang="en-GB" dirty="0" smtClean="0">
                <a:hlinkClick r:id="rId2"/>
              </a:rPr>
              <a:t>/</a:t>
            </a:r>
            <a:r>
              <a:rPr lang="tr-TR" dirty="0" smtClean="0"/>
              <a:t> adı altında lisanslıdır.</a:t>
            </a:r>
            <a:endParaRPr lang="en-GB" dirty="0"/>
          </a:p>
          <a:p>
            <a:r>
              <a:rPr lang="tr-TR" dirty="0" smtClean="0"/>
              <a:t>Kaynak</a:t>
            </a:r>
            <a:r>
              <a:rPr lang="en-GB" dirty="0" smtClean="0"/>
              <a:t>:</a:t>
            </a:r>
            <a:r>
              <a:rPr lang="en-GB" dirty="0"/>
              <a:t> https://www.pexels.com</a:t>
            </a:r>
          </a:p>
        </p:txBody>
      </p:sp>
    </p:spTree>
    <p:extLst>
      <p:ext uri="{BB962C8B-B14F-4D97-AF65-F5344CB8AC3E}">
        <p14:creationId xmlns="" xmlns:p14="http://schemas.microsoft.com/office/powerpoint/2010/main" val="91574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Yazıdan sorumlu kişiler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49724"/>
            <a:ext cx="7886700" cy="3167633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Salim </a:t>
            </a:r>
            <a:r>
              <a:rPr lang="en-GB" dirty="0" err="1"/>
              <a:t>Razı</a:t>
            </a:r>
            <a:r>
              <a:rPr lang="en-GB" dirty="0"/>
              <a:t> (</a:t>
            </a:r>
            <a:r>
              <a:rPr lang="en-GB" dirty="0">
                <a:hlinkClick r:id="rId2"/>
              </a:rPr>
              <a:t>salimrazi@gmail.com, salimrazi@comu.edu.tr</a:t>
            </a:r>
            <a:r>
              <a:rPr lang="en-GB" dirty="0"/>
              <a:t>)</a:t>
            </a:r>
          </a:p>
          <a:p>
            <a:r>
              <a:rPr lang="en-GB" dirty="0"/>
              <a:t>Mustafa Çoban (</a:t>
            </a:r>
            <a:r>
              <a:rPr lang="en-GB" dirty="0">
                <a:hlinkClick r:id="rId3"/>
              </a:rPr>
              <a:t>muscoban09@gmail.com</a:t>
            </a:r>
            <a:r>
              <a:rPr lang="tr-TR" dirty="0"/>
              <a:t>, </a:t>
            </a:r>
            <a:r>
              <a:rPr lang="tr-TR" dirty="0">
                <a:hlinkClick r:id="rId4"/>
              </a:rPr>
              <a:t>mustafa.coban@btu.edu.tr</a:t>
            </a:r>
            <a:r>
              <a:rPr lang="en-GB" dirty="0" smtClean="0"/>
              <a:t>)</a:t>
            </a:r>
            <a:endParaRPr lang="tr-TR" dirty="0" smtClean="0"/>
          </a:p>
          <a:p>
            <a:r>
              <a:rPr lang="tr-TR" dirty="0" err="1" smtClean="0"/>
              <a:t>Translator</a:t>
            </a:r>
            <a:r>
              <a:rPr lang="tr-TR" dirty="0" smtClean="0"/>
              <a:t>: Doğu Tufan (</a:t>
            </a:r>
            <a:r>
              <a:rPr lang="tr-TR" dirty="0" err="1" smtClean="0"/>
              <a:t>dgtfn</a:t>
            </a:r>
            <a:r>
              <a:rPr lang="tr-TR" dirty="0" smtClean="0"/>
              <a:t>@</a:t>
            </a:r>
            <a:r>
              <a:rPr lang="tr-TR" dirty="0" err="1" smtClean="0"/>
              <a:t>hotmail</a:t>
            </a:r>
            <a:r>
              <a:rPr lang="tr-TR" dirty="0" smtClean="0"/>
              <a:t>.com)</a:t>
            </a:r>
            <a:endParaRPr lang="en-GB" dirty="0"/>
          </a:p>
          <a:p>
            <a:endParaRPr lang="en-GB" dirty="0"/>
          </a:p>
          <a:p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="" xmlns:p14="http://schemas.microsoft.com/office/powerpoint/2010/main" val="285917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Lisans Bilgisi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tr-TR" sz="2400" dirty="0" smtClean="0"/>
              <a:t>Yazının Başlığı</a:t>
            </a:r>
            <a:r>
              <a:rPr lang="en-GB" sz="2400" dirty="0" smtClean="0"/>
              <a:t>: “</a:t>
            </a:r>
            <a:r>
              <a:rPr lang="tr-TR" sz="2400" dirty="0" smtClean="0"/>
              <a:t>Fevri Bir Karar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0" indent="0" algn="ctr">
              <a:buNone/>
            </a:pPr>
            <a:r>
              <a:rPr lang="tr-TR" sz="2400" dirty="0" err="1" smtClean="0"/>
              <a:t>ENAI’e</a:t>
            </a:r>
            <a:r>
              <a:rPr lang="tr-TR" sz="2400" dirty="0" smtClean="0"/>
              <a:t> </a:t>
            </a:r>
            <a:r>
              <a:rPr lang="tr-TR" sz="2400" dirty="0" err="1" smtClean="0"/>
              <a:t>ithafen</a:t>
            </a:r>
            <a:r>
              <a:rPr lang="tr-TR" sz="2400" dirty="0" smtClean="0"/>
              <a:t>:</a:t>
            </a:r>
            <a:r>
              <a:rPr lang="en-GB" sz="2400" dirty="0" smtClean="0"/>
              <a:t>(</a:t>
            </a:r>
            <a:r>
              <a:rPr lang="en-GB" sz="2400" dirty="0" smtClean="0">
                <a:hlinkClick r:id="rId3"/>
              </a:rPr>
              <a:t>www.academicintegrity.eu</a:t>
            </a:r>
            <a:r>
              <a:rPr lang="en-GB" sz="2400" dirty="0"/>
              <a:t>)</a:t>
            </a:r>
          </a:p>
          <a:p>
            <a:pPr marL="0" indent="0" algn="ctr">
              <a:buNone/>
            </a:pPr>
            <a:r>
              <a:rPr lang="en-GB" sz="2400" dirty="0" smtClean="0"/>
              <a:t> </a:t>
            </a:r>
            <a:r>
              <a:rPr lang="en-GB" sz="2400" dirty="0" smtClean="0">
                <a:hlinkClick r:id="rId4"/>
              </a:rPr>
              <a:t>creativecommons.org/licenses/by/4.0</a:t>
            </a:r>
            <a:r>
              <a:rPr lang="tr-TR" sz="2400" dirty="0" smtClean="0"/>
              <a:t> adı altında lisanslıdır</a:t>
            </a: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tr-TR" sz="2400" dirty="0" smtClean="0"/>
              <a:t>Alıntılarken verilecek isimler</a:t>
            </a:r>
            <a:r>
              <a:rPr lang="en-GB" sz="2400" dirty="0" smtClean="0"/>
              <a:t>: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“</a:t>
            </a:r>
            <a:r>
              <a:rPr lang="tr-TR" sz="2400" dirty="0" smtClean="0"/>
              <a:t>Fevri Bir Karar</a:t>
            </a:r>
            <a:r>
              <a:rPr lang="en-GB" sz="2400" dirty="0" smtClean="0"/>
              <a:t>”</a:t>
            </a:r>
            <a:r>
              <a:rPr lang="en-GB" sz="2400" dirty="0"/>
              <a:t> Salim </a:t>
            </a:r>
            <a:r>
              <a:rPr lang="en-GB" sz="2400" dirty="0" err="1"/>
              <a:t>Razı</a:t>
            </a:r>
            <a:r>
              <a:rPr lang="en-GB" sz="2400" dirty="0"/>
              <a:t> </a:t>
            </a:r>
            <a:r>
              <a:rPr lang="tr-TR" sz="2400" dirty="0" smtClean="0"/>
              <a:t>ve </a:t>
            </a:r>
            <a:r>
              <a:rPr lang="en-GB" sz="2400" dirty="0" smtClean="0"/>
              <a:t>Mustafa </a:t>
            </a:r>
            <a:r>
              <a:rPr lang="en-GB" sz="2400" dirty="0" err="1" smtClean="0"/>
              <a:t>Çoban</a:t>
            </a:r>
            <a:r>
              <a:rPr lang="en-GB" sz="2400" dirty="0"/>
              <a:t> </a:t>
            </a:r>
            <a:r>
              <a:rPr lang="en-GB" sz="2400" dirty="0">
                <a:hlinkClick r:id="rId5"/>
              </a:rPr>
              <a:t>Creative Commons Attribution 4.0 International </a:t>
            </a:r>
            <a:r>
              <a:rPr lang="en-GB" sz="2400" dirty="0" smtClean="0">
                <a:hlinkClick r:id="rId5"/>
              </a:rPr>
              <a:t>License</a:t>
            </a:r>
            <a:r>
              <a:rPr lang="tr-TR" sz="2400" dirty="0" smtClean="0"/>
              <a:t> lisansı altındadır.</a:t>
            </a:r>
            <a:endParaRPr lang="en-GB" sz="2400" dirty="0"/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0" y="1314208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418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Sunum</a:t>
            </a:r>
            <a:r>
              <a:rPr lang="en-GB" dirty="0" smtClean="0"/>
              <a:t> </a:t>
            </a:r>
            <a:r>
              <a:rPr lang="en-GB" dirty="0" err="1" smtClean="0"/>
              <a:t>Hakkında</a:t>
            </a:r>
            <a:r>
              <a:rPr lang="en-GB" dirty="0" smtClean="0"/>
              <a:t> </a:t>
            </a:r>
            <a:r>
              <a:rPr lang="en-GB" dirty="0" err="1" smtClean="0"/>
              <a:t>Genel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b="1" dirty="0" err="1" smtClean="0"/>
              <a:t>Hedef</a:t>
            </a:r>
            <a:r>
              <a:rPr lang="en-GB" b="1" dirty="0" smtClean="0"/>
              <a:t> </a:t>
            </a:r>
            <a:r>
              <a:rPr lang="en-GB" b="1" dirty="0" err="1" smtClean="0"/>
              <a:t>kitle</a:t>
            </a:r>
            <a:r>
              <a:rPr lang="en-GB" dirty="0" smtClean="0"/>
              <a:t>: </a:t>
            </a:r>
            <a:r>
              <a:rPr lang="en-US" i="1" dirty="0" err="1" smtClean="0"/>
              <a:t>Mezun</a:t>
            </a:r>
            <a:r>
              <a:rPr lang="en-US" i="1" dirty="0" smtClean="0"/>
              <a:t> </a:t>
            </a:r>
            <a:r>
              <a:rPr lang="en-US" i="1" dirty="0" err="1" smtClean="0"/>
              <a:t>öğrenciler</a:t>
            </a:r>
            <a:r>
              <a:rPr lang="cs-CZ" i="1" dirty="0" smtClean="0"/>
              <a:t>, yeni fakülteler, genç araştırmacılar</a:t>
            </a:r>
            <a:endParaRPr lang="tr-TR" dirty="0" smtClean="0"/>
          </a:p>
          <a:p>
            <a:pPr lvl="0"/>
            <a:r>
              <a:rPr lang="en-GB" b="1" dirty="0" err="1" smtClean="0"/>
              <a:t>Özet</a:t>
            </a:r>
            <a:r>
              <a:rPr lang="en-GB" dirty="0" smtClean="0"/>
              <a:t>: </a:t>
            </a:r>
            <a:r>
              <a:rPr lang="en-US" i="1" dirty="0" err="1" smtClean="0"/>
              <a:t>Resmi</a:t>
            </a:r>
            <a:r>
              <a:rPr lang="en-US" i="1" dirty="0" smtClean="0"/>
              <a:t> </a:t>
            </a:r>
            <a:r>
              <a:rPr lang="en-US" i="1" dirty="0" err="1" smtClean="0"/>
              <a:t>olarak</a:t>
            </a:r>
            <a:r>
              <a:rPr lang="en-US" i="1" dirty="0" smtClean="0"/>
              <a:t> </a:t>
            </a:r>
            <a:r>
              <a:rPr lang="en-US" i="1" dirty="0" err="1" smtClean="0"/>
              <a:t>belirlendiği</a:t>
            </a:r>
            <a:r>
              <a:rPr lang="en-US" i="1" dirty="0" smtClean="0"/>
              <a:t> </a:t>
            </a:r>
            <a:r>
              <a:rPr lang="en-US" i="1" dirty="0" err="1" smtClean="0"/>
              <a:t>takdirde</a:t>
            </a:r>
            <a:r>
              <a:rPr lang="en-US" i="1" dirty="0" smtClean="0"/>
              <a:t> </a:t>
            </a:r>
            <a:r>
              <a:rPr lang="en-US" i="1" dirty="0" err="1" smtClean="0"/>
              <a:t>intihal</a:t>
            </a:r>
            <a:r>
              <a:rPr lang="en-US" i="1" dirty="0" smtClean="0"/>
              <a:t> </a:t>
            </a:r>
            <a:r>
              <a:rPr lang="en-US" i="1" dirty="0" err="1" smtClean="0"/>
              <a:t>için</a:t>
            </a:r>
            <a:r>
              <a:rPr lang="en-US" i="1" dirty="0" smtClean="0"/>
              <a:t> en </a:t>
            </a:r>
            <a:r>
              <a:rPr lang="en-US" i="1" dirty="0" err="1" smtClean="0"/>
              <a:t>ağır</a:t>
            </a:r>
            <a:r>
              <a:rPr lang="en-US" i="1" dirty="0" smtClean="0"/>
              <a:t> </a:t>
            </a:r>
            <a:r>
              <a:rPr lang="en-US" i="1" dirty="0" err="1" smtClean="0"/>
              <a:t>cezalar</a:t>
            </a:r>
            <a:endParaRPr lang="tr-TR" dirty="0" smtClean="0"/>
          </a:p>
          <a:p>
            <a:pPr lvl="0"/>
            <a:r>
              <a:rPr lang="en-US" b="1" i="1" dirty="0" err="1" smtClean="0"/>
              <a:t>Amaç</a:t>
            </a:r>
            <a:r>
              <a:rPr lang="en-US" b="1" i="1" dirty="0" smtClean="0"/>
              <a:t>: </a:t>
            </a:r>
            <a:r>
              <a:rPr lang="en-US" i="1" dirty="0" err="1" smtClean="0"/>
              <a:t>Öğrencilere</a:t>
            </a:r>
            <a:r>
              <a:rPr lang="en-US" i="1" dirty="0" smtClean="0"/>
              <a:t> </a:t>
            </a:r>
            <a:r>
              <a:rPr lang="en-US" i="1" dirty="0" err="1" smtClean="0"/>
              <a:t>profesyonel</a:t>
            </a:r>
            <a:r>
              <a:rPr lang="en-US" i="1" dirty="0" smtClean="0"/>
              <a:t> </a:t>
            </a:r>
            <a:r>
              <a:rPr lang="en-US" i="1" dirty="0" err="1" smtClean="0"/>
              <a:t>iş</a:t>
            </a:r>
            <a:r>
              <a:rPr lang="en-US" i="1" dirty="0" smtClean="0"/>
              <a:t> </a:t>
            </a:r>
            <a:r>
              <a:rPr lang="en-US" i="1" dirty="0" err="1" smtClean="0"/>
              <a:t>hayatındaki</a:t>
            </a:r>
            <a:r>
              <a:rPr lang="en-US" i="1" dirty="0" smtClean="0"/>
              <a:t> </a:t>
            </a:r>
            <a:r>
              <a:rPr lang="en-US" i="1" dirty="0" err="1" smtClean="0"/>
              <a:t>akademik</a:t>
            </a:r>
            <a:r>
              <a:rPr lang="en-US" i="1" dirty="0" smtClean="0"/>
              <a:t> </a:t>
            </a:r>
            <a:r>
              <a:rPr lang="en-US" i="1" dirty="0" err="1" smtClean="0"/>
              <a:t>sahtekarlığın</a:t>
            </a:r>
            <a:r>
              <a:rPr lang="en-US" i="1" dirty="0" smtClean="0"/>
              <a:t> </a:t>
            </a:r>
            <a:r>
              <a:rPr lang="en-US" i="1" dirty="0" err="1" smtClean="0"/>
              <a:t>sonuçlarını</a:t>
            </a:r>
            <a:r>
              <a:rPr lang="en-US" i="1" dirty="0" smtClean="0"/>
              <a:t> </a:t>
            </a:r>
            <a:r>
              <a:rPr lang="en-US" i="1" dirty="0" err="1" smtClean="0"/>
              <a:t>düşünmelerine</a:t>
            </a:r>
            <a:r>
              <a:rPr lang="en-US" i="1" dirty="0" smtClean="0"/>
              <a:t> </a:t>
            </a:r>
            <a:r>
              <a:rPr lang="en-US" i="1" dirty="0" err="1" smtClean="0"/>
              <a:t>yardım</a:t>
            </a:r>
            <a:r>
              <a:rPr lang="tr-TR" i="1" dirty="0" err="1" smtClean="0"/>
              <a:t>cı</a:t>
            </a:r>
            <a:r>
              <a:rPr lang="en-US" i="1" dirty="0" smtClean="0"/>
              <a:t> </a:t>
            </a:r>
            <a:r>
              <a:rPr lang="tr-TR" i="1" smtClean="0"/>
              <a:t>olmak</a:t>
            </a:r>
            <a:endParaRPr lang="tr-TR" dirty="0" smtClean="0"/>
          </a:p>
          <a:p>
            <a:pPr lvl="0"/>
            <a:r>
              <a:rPr lang="en-US" b="1" i="1" dirty="0" err="1" smtClean="0"/>
              <a:t>Süre</a:t>
            </a:r>
            <a:r>
              <a:rPr lang="en-US" b="1" i="1" dirty="0" smtClean="0"/>
              <a:t>: </a:t>
            </a:r>
            <a:r>
              <a:rPr lang="en-US" i="1" dirty="0" smtClean="0"/>
              <a:t>30 </a:t>
            </a:r>
            <a:r>
              <a:rPr lang="en-US" i="1" dirty="0" err="1" smtClean="0"/>
              <a:t>dakika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8795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Hikaye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46542"/>
            <a:ext cx="5094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Alex, </a:t>
            </a:r>
            <a:r>
              <a:rPr lang="en-GB" sz="2400" dirty="0" err="1" smtClean="0"/>
              <a:t>Neverland'd</a:t>
            </a:r>
            <a:r>
              <a:rPr lang="tr-TR" sz="2400" dirty="0" smtClean="0"/>
              <a:t>e</a:t>
            </a:r>
            <a:r>
              <a:rPr lang="en-GB" sz="2400" dirty="0" err="1" smtClean="0"/>
              <a:t>ki</a:t>
            </a:r>
            <a:r>
              <a:rPr lang="en-GB" sz="2400" dirty="0" smtClean="0"/>
              <a:t> en </a:t>
            </a:r>
            <a:r>
              <a:rPr lang="tr-TR" sz="2400" dirty="0" smtClean="0"/>
              <a:t>iyi </a:t>
            </a:r>
            <a:r>
              <a:rPr lang="en-GB" sz="2400" dirty="0" err="1" smtClean="0"/>
              <a:t>üniversitelerden</a:t>
            </a:r>
            <a:r>
              <a:rPr lang="en-GB" sz="2400" dirty="0" smtClean="0"/>
              <a:t> </a:t>
            </a:r>
            <a:r>
              <a:rPr lang="en-GB" sz="2400" dirty="0" err="1" smtClean="0"/>
              <a:t>biri</a:t>
            </a:r>
            <a:r>
              <a:rPr lang="en-GB" sz="2400" dirty="0" smtClean="0"/>
              <a:t> </a:t>
            </a:r>
            <a:r>
              <a:rPr lang="en-GB" sz="2400" dirty="0" err="1" smtClean="0"/>
              <a:t>olan</a:t>
            </a:r>
            <a:r>
              <a:rPr lang="en-GB" sz="2400" dirty="0" smtClean="0"/>
              <a:t> Rabbit Habit </a:t>
            </a:r>
            <a:r>
              <a:rPr lang="en-GB" sz="2400" dirty="0" err="1" smtClean="0"/>
              <a:t>Üniversitesi'nde</a:t>
            </a:r>
            <a:r>
              <a:rPr lang="en-GB" sz="2400" dirty="0" smtClean="0"/>
              <a:t> tam </a:t>
            </a:r>
            <a:r>
              <a:rPr lang="en-GB" sz="2400" dirty="0" err="1" smtClean="0"/>
              <a:t>zamanlı</a:t>
            </a:r>
            <a:r>
              <a:rPr lang="en-GB" sz="2400" dirty="0" smtClean="0"/>
              <a:t> </a:t>
            </a:r>
            <a:r>
              <a:rPr lang="en-GB" sz="2400" dirty="0" err="1" smtClean="0"/>
              <a:t>profesör</a:t>
            </a:r>
            <a:r>
              <a:rPr lang="en-GB" sz="2400" dirty="0" smtClean="0"/>
              <a:t> </a:t>
            </a:r>
            <a:r>
              <a:rPr lang="en-GB" sz="2400" dirty="0" err="1" smtClean="0"/>
              <a:t>olarak</a:t>
            </a:r>
            <a:r>
              <a:rPr lang="en-GB" sz="2400" dirty="0" smtClean="0"/>
              <a:t> </a:t>
            </a:r>
            <a:r>
              <a:rPr lang="en-GB" sz="2400" dirty="0" err="1" smtClean="0"/>
              <a:t>çalışıyordu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err="1" smtClean="0"/>
              <a:t>Gelecek</a:t>
            </a:r>
            <a:r>
              <a:rPr lang="en-GB" sz="2400" dirty="0" smtClean="0"/>
              <a:t> </a:t>
            </a:r>
            <a:r>
              <a:rPr lang="en-GB" sz="2400" dirty="0" err="1" smtClean="0"/>
              <a:t>vadeden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öğretim</a:t>
            </a:r>
            <a:r>
              <a:rPr lang="en-GB" sz="2400" dirty="0" smtClean="0"/>
              <a:t> </a:t>
            </a:r>
            <a:r>
              <a:rPr lang="en-GB" sz="2400" dirty="0" err="1" smtClean="0"/>
              <a:t>üyesi</a:t>
            </a:r>
            <a:r>
              <a:rPr lang="en-GB" sz="2400" dirty="0" smtClean="0"/>
              <a:t> </a:t>
            </a:r>
            <a:r>
              <a:rPr lang="en-GB" sz="2400" dirty="0" err="1" smtClean="0"/>
              <a:t>olarak</a:t>
            </a:r>
            <a:r>
              <a:rPr lang="en-GB" sz="2400" dirty="0" smtClean="0"/>
              <a:t> </a:t>
            </a:r>
            <a:r>
              <a:rPr lang="en-GB" sz="2400" dirty="0" err="1" smtClean="0"/>
              <a:t>farklı</a:t>
            </a:r>
            <a:r>
              <a:rPr lang="en-GB" sz="2400" dirty="0" smtClean="0"/>
              <a:t> </a:t>
            </a:r>
            <a:r>
              <a:rPr lang="en-GB" sz="2400" dirty="0" err="1" smtClean="0"/>
              <a:t>akademik</a:t>
            </a:r>
            <a:r>
              <a:rPr lang="en-GB" sz="2400" dirty="0" smtClean="0"/>
              <a:t> </a:t>
            </a:r>
            <a:r>
              <a:rPr lang="en-GB" sz="2400" dirty="0" err="1" smtClean="0"/>
              <a:t>dergilerde</a:t>
            </a:r>
            <a:r>
              <a:rPr lang="en-GB" sz="2400" dirty="0" smtClean="0"/>
              <a:t> </a:t>
            </a:r>
            <a:r>
              <a:rPr lang="en-GB" sz="2400" dirty="0" err="1" smtClean="0"/>
              <a:t>sayısız</a:t>
            </a:r>
            <a:r>
              <a:rPr lang="en-GB" sz="2400" dirty="0" smtClean="0"/>
              <a:t> </a:t>
            </a:r>
            <a:r>
              <a:rPr lang="en-GB" sz="2400" dirty="0" err="1" smtClean="0"/>
              <a:t>makale</a:t>
            </a:r>
            <a:r>
              <a:rPr lang="en-GB" sz="2400" dirty="0" smtClean="0"/>
              <a:t> </a:t>
            </a:r>
            <a:r>
              <a:rPr lang="en-GB" sz="2400" dirty="0" err="1" smtClean="0"/>
              <a:t>yayımlamıştı</a:t>
            </a: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err="1" smtClean="0"/>
              <a:t>Entelektüel</a:t>
            </a:r>
            <a:r>
              <a:rPr lang="en-GB" sz="2400" dirty="0" smtClean="0"/>
              <a:t> </a:t>
            </a:r>
            <a:r>
              <a:rPr lang="en-GB" sz="2400" dirty="0" err="1" smtClean="0"/>
              <a:t>geçmişi</a:t>
            </a:r>
            <a:r>
              <a:rPr lang="en-GB" sz="2400" dirty="0" smtClean="0"/>
              <a:t> </a:t>
            </a:r>
            <a:r>
              <a:rPr lang="en-GB" sz="2400" dirty="0" err="1" smtClean="0"/>
              <a:t>kendi</a:t>
            </a:r>
            <a:r>
              <a:rPr lang="en-GB" sz="2400" dirty="0" smtClean="0"/>
              <a:t> </a:t>
            </a:r>
            <a:r>
              <a:rPr lang="en-GB" sz="2400" dirty="0" err="1" smtClean="0"/>
              <a:t>kurumu</a:t>
            </a:r>
            <a:r>
              <a:rPr lang="en-GB" sz="2400" dirty="0" smtClean="0"/>
              <a:t>,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öğrencileri</a:t>
            </a:r>
            <a:r>
              <a:rPr lang="en-GB" sz="2400" dirty="0" smtClean="0"/>
              <a:t> </a:t>
            </a:r>
            <a:r>
              <a:rPr lang="en-GB" sz="2400" dirty="0" err="1" smtClean="0"/>
              <a:t>tarafından</a:t>
            </a:r>
            <a:r>
              <a:rPr lang="en-GB" sz="2400" dirty="0" smtClean="0"/>
              <a:t> </a:t>
            </a:r>
            <a:r>
              <a:rPr lang="en-GB" sz="2400" dirty="0" err="1" smtClean="0"/>
              <a:t>takdir</a:t>
            </a:r>
            <a:r>
              <a:rPr lang="en-GB" sz="2400" dirty="0" smtClean="0"/>
              <a:t> </a:t>
            </a:r>
            <a:r>
              <a:rPr lang="en-GB" sz="2400" dirty="0" err="1" smtClean="0"/>
              <a:t>ediliyordu</a:t>
            </a:r>
            <a:endParaRPr lang="tr-TR" sz="2400" dirty="0" smtClean="0"/>
          </a:p>
          <a:p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49" y="1651841"/>
            <a:ext cx="3847773" cy="2537893"/>
          </a:xfrm>
        </p:spPr>
      </p:pic>
      <p:sp>
        <p:nvSpPr>
          <p:cNvPr id="8" name="TextBox 7"/>
          <p:cNvSpPr txBox="1"/>
          <p:nvPr/>
        </p:nvSpPr>
        <p:spPr>
          <a:xfrm>
            <a:off x="5094249" y="4305782"/>
            <a:ext cx="384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/>
              <a:t>Kaynak: </a:t>
            </a:r>
            <a:r>
              <a:rPr lang="tr-TR" sz="900" dirty="0">
                <a:hlinkClick r:id="rId4"/>
              </a:rPr>
              <a:t>https://www.pexels.com/photo/black-and-white-cartoon-donald-duck-spotlight-3706/</a:t>
            </a:r>
            <a:r>
              <a:rPr lang="tr-TR" sz="900" dirty="0"/>
              <a:t> (CC0 </a:t>
            </a:r>
            <a:r>
              <a:rPr lang="tr-TR" sz="900" dirty="0" smtClean="0"/>
              <a:t>lisansı) </a:t>
            </a:r>
            <a:endParaRPr lang="tr-TR" sz="900" dirty="0"/>
          </a:p>
        </p:txBody>
      </p:sp>
    </p:spTree>
    <p:extLst>
      <p:ext uri="{BB962C8B-B14F-4D97-AF65-F5344CB8AC3E}">
        <p14:creationId xmlns="" xmlns:p14="http://schemas.microsoft.com/office/powerpoint/2010/main" val="12944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1795182"/>
            <a:ext cx="475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Ancak</a:t>
            </a:r>
            <a:r>
              <a:rPr lang="en-GB" sz="2400" dirty="0" smtClean="0"/>
              <a:t>, </a:t>
            </a:r>
            <a:r>
              <a:rPr lang="en-GB" sz="2400" dirty="0" err="1" smtClean="0"/>
              <a:t>fevri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karar</a:t>
            </a:r>
            <a:r>
              <a:rPr lang="en-GB" sz="2400" dirty="0" smtClean="0"/>
              <a:t> </a:t>
            </a:r>
            <a:r>
              <a:rPr lang="en-GB" sz="2400" dirty="0" err="1" smtClean="0"/>
              <a:t>tüm</a:t>
            </a:r>
            <a:r>
              <a:rPr lang="en-GB" sz="2400" dirty="0" smtClean="0"/>
              <a:t> </a:t>
            </a:r>
            <a:r>
              <a:rPr lang="en-GB" sz="2400" dirty="0" err="1" smtClean="0"/>
              <a:t>akademik</a:t>
            </a:r>
            <a:r>
              <a:rPr lang="en-GB" sz="2400" dirty="0" smtClean="0"/>
              <a:t> </a:t>
            </a:r>
            <a:r>
              <a:rPr lang="en-GB" sz="2400" dirty="0" err="1" smtClean="0"/>
              <a:t>kariyerini</a:t>
            </a:r>
            <a:r>
              <a:rPr lang="en-GB" sz="2400" dirty="0" smtClean="0"/>
              <a:t> </a:t>
            </a:r>
            <a:r>
              <a:rPr lang="en-GB" sz="2400" dirty="0" err="1" smtClean="0"/>
              <a:t>mahvetmek</a:t>
            </a:r>
            <a:r>
              <a:rPr lang="en-GB" sz="2400" dirty="0" smtClean="0"/>
              <a:t> </a:t>
            </a:r>
            <a:r>
              <a:rPr lang="en-GB" sz="2400" dirty="0" err="1" smtClean="0"/>
              <a:t>için</a:t>
            </a:r>
            <a:r>
              <a:rPr lang="en-GB" sz="2400" dirty="0" smtClean="0"/>
              <a:t> </a:t>
            </a:r>
            <a:r>
              <a:rPr lang="en-GB" sz="2400" dirty="0" err="1" smtClean="0"/>
              <a:t>yeterli</a:t>
            </a:r>
            <a:r>
              <a:rPr lang="en-GB" sz="2400" dirty="0" smtClean="0"/>
              <a:t> </a:t>
            </a:r>
            <a:r>
              <a:rPr lang="en-GB" sz="2400" dirty="0" err="1" smtClean="0"/>
              <a:t>olacaktı</a:t>
            </a:r>
            <a:r>
              <a:rPr lang="tr-TR" sz="2400" dirty="0" smtClean="0"/>
              <a:t>.</a:t>
            </a:r>
            <a:endParaRPr lang="en-GB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79" y="1447800"/>
            <a:ext cx="4098691" cy="2727325"/>
          </a:xfrm>
        </p:spPr>
      </p:pic>
      <p:sp>
        <p:nvSpPr>
          <p:cNvPr id="2" name="TextBox 1"/>
          <p:cNvSpPr txBox="1"/>
          <p:nvPr/>
        </p:nvSpPr>
        <p:spPr>
          <a:xfrm>
            <a:off x="4774479" y="4245508"/>
            <a:ext cx="3883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GB" sz="1000" dirty="0" smtClean="0"/>
              <a:t>:</a:t>
            </a:r>
            <a:r>
              <a:rPr lang="en-GB" sz="1000" dirty="0"/>
              <a:t> https://www.pexels.com</a:t>
            </a:r>
            <a:r>
              <a:rPr lang="tr-TR" sz="1000" dirty="0"/>
              <a:t> (CC0 </a:t>
            </a:r>
            <a:r>
              <a:rPr lang="tr-TR" sz="1000" dirty="0" smtClean="0"/>
              <a:t>lisansı) </a:t>
            </a:r>
            <a:endParaRPr lang="tr-TR" sz="1000" dirty="0"/>
          </a:p>
        </p:txBody>
      </p:sp>
    </p:spTree>
    <p:extLst>
      <p:ext uri="{BB962C8B-B14F-4D97-AF65-F5344CB8AC3E}">
        <p14:creationId xmlns="" xmlns:p14="http://schemas.microsoft.com/office/powerpoint/2010/main" val="245371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306" y="570877"/>
            <a:ext cx="7273290" cy="172890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Prof. </a:t>
            </a:r>
            <a:r>
              <a:rPr lang="en-GB" sz="2400" dirty="0" err="1" smtClean="0"/>
              <a:t>Dr.Alex</a:t>
            </a:r>
            <a:r>
              <a:rPr lang="en-GB" sz="2400" dirty="0" smtClean="0"/>
              <a:t> Greenwich </a:t>
            </a:r>
            <a:r>
              <a:rPr lang="en-GB" sz="2400" dirty="0" err="1" smtClean="0"/>
              <a:t>daha</a:t>
            </a:r>
            <a:r>
              <a:rPr lang="en-GB" sz="2400" dirty="0" smtClean="0"/>
              <a:t> </a:t>
            </a:r>
            <a:r>
              <a:rPr lang="en-GB" sz="2400" dirty="0" err="1" smtClean="0"/>
              <a:t>çok</a:t>
            </a:r>
            <a:r>
              <a:rPr lang="en-GB" sz="2400" dirty="0" smtClean="0"/>
              <a:t> </a:t>
            </a:r>
            <a:r>
              <a:rPr lang="en-GB" sz="2400" dirty="0" err="1" smtClean="0"/>
              <a:t>uluslararası</a:t>
            </a:r>
            <a:r>
              <a:rPr lang="en-GB" sz="2400" dirty="0" smtClean="0"/>
              <a:t> </a:t>
            </a:r>
            <a:r>
              <a:rPr lang="en-GB" sz="2400" dirty="0" err="1" smtClean="0"/>
              <a:t>ilişkiler</a:t>
            </a:r>
            <a:r>
              <a:rPr lang="en-GB" sz="2400" dirty="0" smtClean="0"/>
              <a:t> </a:t>
            </a:r>
            <a:r>
              <a:rPr lang="en-GB" sz="2400" dirty="0" err="1" smtClean="0"/>
              <a:t>alanında</a:t>
            </a:r>
            <a:r>
              <a:rPr lang="en-GB" sz="2400" dirty="0" smtClean="0"/>
              <a:t> </a:t>
            </a:r>
            <a:r>
              <a:rPr lang="en-GB" sz="2400" dirty="0" err="1" smtClean="0"/>
              <a:t>makaleler</a:t>
            </a:r>
            <a:r>
              <a:rPr lang="en-GB" sz="2400" dirty="0" smtClean="0"/>
              <a:t> </a:t>
            </a:r>
            <a:r>
              <a:rPr lang="en-GB" sz="2400" dirty="0" err="1" smtClean="0"/>
              <a:t>yayımlıyordu</a:t>
            </a:r>
            <a:endParaRPr lang="tr-TR" sz="2400" dirty="0" smtClean="0"/>
          </a:p>
          <a:p>
            <a:r>
              <a:rPr lang="en-GB" sz="2400" dirty="0" smtClean="0"/>
              <a:t>Prof. Greenwich </a:t>
            </a:r>
            <a:r>
              <a:rPr lang="en-GB" sz="2400" i="1" dirty="0" smtClean="0"/>
              <a:t>‘</a:t>
            </a:r>
            <a:r>
              <a:rPr lang="en-GB" sz="2400" i="1" dirty="0" err="1" smtClean="0"/>
              <a:t>Neverland'de</a:t>
            </a:r>
            <a:r>
              <a:rPr lang="en-GB" sz="2400" i="1" dirty="0" smtClean="0"/>
              <a:t> X </a:t>
            </a:r>
            <a:r>
              <a:rPr lang="en-GB" sz="2400" i="1" dirty="0" err="1" smtClean="0"/>
              <a:t>Jeopolitiği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ve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Ekonomisi</a:t>
            </a:r>
            <a:r>
              <a:rPr lang="en-GB" sz="2400" i="1" dirty="0" smtClean="0"/>
              <a:t>’ </a:t>
            </a:r>
            <a:r>
              <a:rPr lang="en-GB" sz="2400" dirty="0" err="1" smtClean="0"/>
              <a:t>başlıklı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derlemeyi</a:t>
            </a:r>
            <a:r>
              <a:rPr lang="en-GB" sz="2400" dirty="0" smtClean="0"/>
              <a:t> </a:t>
            </a:r>
            <a:r>
              <a:rPr lang="en-GB" sz="2400" dirty="0" err="1" smtClean="0"/>
              <a:t>yayımlamayı</a:t>
            </a:r>
            <a:r>
              <a:rPr lang="en-GB" sz="2400" dirty="0" smtClean="0"/>
              <a:t> </a:t>
            </a:r>
            <a:r>
              <a:rPr lang="en-GB" sz="2400" dirty="0" err="1" smtClean="0"/>
              <a:t>amaçladı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bu</a:t>
            </a:r>
            <a:r>
              <a:rPr lang="en-GB" sz="2400" dirty="0" smtClean="0"/>
              <a:t> </a:t>
            </a:r>
            <a:r>
              <a:rPr lang="en-GB" sz="2400" dirty="0" err="1" smtClean="0"/>
              <a:t>sayede</a:t>
            </a:r>
            <a:r>
              <a:rPr lang="en-GB" sz="2400" dirty="0" smtClean="0"/>
              <a:t> </a:t>
            </a:r>
            <a:r>
              <a:rPr lang="en-GB" sz="2400" dirty="0" err="1" smtClean="0"/>
              <a:t>alanda</a:t>
            </a:r>
            <a:r>
              <a:rPr lang="en-GB" sz="2400" dirty="0" smtClean="0"/>
              <a:t> </a:t>
            </a:r>
            <a:r>
              <a:rPr lang="en-GB" sz="2400" dirty="0" err="1" smtClean="0"/>
              <a:t>çalışan</a:t>
            </a:r>
            <a:r>
              <a:rPr lang="en-GB" sz="2400" dirty="0" smtClean="0"/>
              <a:t> </a:t>
            </a:r>
            <a:r>
              <a:rPr lang="en-GB" sz="2400" dirty="0" err="1" smtClean="0"/>
              <a:t>bazı</a:t>
            </a:r>
            <a:r>
              <a:rPr lang="en-GB" sz="2400" dirty="0" smtClean="0"/>
              <a:t> </a:t>
            </a:r>
            <a:r>
              <a:rPr lang="en-GB" sz="2400" dirty="0" err="1" smtClean="0"/>
              <a:t>önemli</a:t>
            </a:r>
            <a:r>
              <a:rPr lang="en-GB" sz="2400" dirty="0" smtClean="0"/>
              <a:t> </a:t>
            </a:r>
            <a:r>
              <a:rPr lang="en-GB" sz="2400" dirty="0" err="1" smtClean="0"/>
              <a:t>akademisyenlerle</a:t>
            </a:r>
            <a:r>
              <a:rPr lang="en-GB" sz="2400" dirty="0" smtClean="0"/>
              <a:t> </a:t>
            </a:r>
            <a:r>
              <a:rPr lang="en-GB" sz="2400" dirty="0" err="1" smtClean="0"/>
              <a:t>irtibata</a:t>
            </a:r>
            <a:r>
              <a:rPr lang="en-GB" sz="2400" dirty="0" smtClean="0"/>
              <a:t> </a:t>
            </a:r>
            <a:r>
              <a:rPr lang="en-GB" sz="2400" dirty="0" err="1" smtClean="0"/>
              <a:t>geçti</a:t>
            </a:r>
            <a:r>
              <a:rPr lang="en-GB" sz="2400" dirty="0" smtClean="0"/>
              <a:t>.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3229"/>
            <a:ext cx="7088504" cy="1931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358350"/>
            <a:ext cx="3883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GB" sz="1000" dirty="0" smtClean="0"/>
              <a:t>:</a:t>
            </a:r>
            <a:r>
              <a:rPr lang="en-GB" sz="1000" dirty="0"/>
              <a:t> https://www.pexels.com</a:t>
            </a:r>
            <a:r>
              <a:rPr lang="tr-TR" sz="1000" dirty="0"/>
              <a:t> (CC0 </a:t>
            </a:r>
            <a:r>
              <a:rPr lang="tr-TR" sz="1000" dirty="0" smtClean="0"/>
              <a:t>lisansı) </a:t>
            </a:r>
            <a:endParaRPr lang="tr-TR" sz="1000" dirty="0"/>
          </a:p>
        </p:txBody>
      </p:sp>
    </p:spTree>
    <p:extLst>
      <p:ext uri="{BB962C8B-B14F-4D97-AF65-F5344CB8AC3E}">
        <p14:creationId xmlns="" xmlns:p14="http://schemas.microsoft.com/office/powerpoint/2010/main" val="207609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989704"/>
            <a:ext cx="4979670" cy="348299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err="1" smtClean="0"/>
              <a:t>Akabinde</a:t>
            </a:r>
            <a:r>
              <a:rPr lang="en-GB" sz="2400" dirty="0" smtClean="0"/>
              <a:t> Prof. Greenwich, </a:t>
            </a:r>
            <a:r>
              <a:rPr lang="en-GB" sz="2400" dirty="0" err="1" smtClean="0"/>
              <a:t>Neverland'deki</a:t>
            </a:r>
            <a:r>
              <a:rPr lang="en-GB" sz="2400" dirty="0" smtClean="0"/>
              <a:t> X </a:t>
            </a:r>
            <a:r>
              <a:rPr lang="en-GB" sz="2400" dirty="0" err="1" smtClean="0"/>
              <a:t>Bölge</a:t>
            </a:r>
            <a:r>
              <a:rPr lang="en-GB" sz="2400" dirty="0" smtClean="0"/>
              <a:t> </a:t>
            </a:r>
            <a:r>
              <a:rPr lang="en-GB" sz="2400" dirty="0" err="1" smtClean="0"/>
              <a:t>Politikaları</a:t>
            </a:r>
            <a:r>
              <a:rPr lang="en-GB" sz="2400" dirty="0" smtClean="0"/>
              <a:t> </a:t>
            </a:r>
            <a:r>
              <a:rPr lang="en-GB" sz="2400" dirty="0" err="1" smtClean="0"/>
              <a:t>üzerine</a:t>
            </a:r>
            <a:r>
              <a:rPr lang="en-GB" sz="2400" dirty="0" smtClean="0"/>
              <a:t> </a:t>
            </a:r>
            <a:r>
              <a:rPr lang="en-GB" sz="2400" dirty="0" err="1" smtClean="0"/>
              <a:t>çalışan</a:t>
            </a:r>
            <a:r>
              <a:rPr lang="en-GB" sz="2400" dirty="0" smtClean="0"/>
              <a:t> en </a:t>
            </a:r>
            <a:r>
              <a:rPr lang="en-GB" sz="2400" dirty="0" err="1" smtClean="0"/>
              <a:t>önemli</a:t>
            </a:r>
            <a:r>
              <a:rPr lang="en-GB" sz="2400" dirty="0" smtClean="0"/>
              <a:t> </a:t>
            </a:r>
            <a:r>
              <a:rPr lang="en-GB" sz="2400" dirty="0" err="1" smtClean="0"/>
              <a:t>akademisyenlerden</a:t>
            </a:r>
            <a:r>
              <a:rPr lang="en-GB" sz="2400" dirty="0" smtClean="0"/>
              <a:t> </a:t>
            </a:r>
            <a:r>
              <a:rPr lang="en-GB" sz="2400" dirty="0" err="1" smtClean="0"/>
              <a:t>biri</a:t>
            </a:r>
            <a:r>
              <a:rPr lang="en-GB" sz="2400" dirty="0" smtClean="0"/>
              <a:t> </a:t>
            </a:r>
            <a:r>
              <a:rPr lang="en-GB" sz="2400" dirty="0" err="1" smtClean="0"/>
              <a:t>olan</a:t>
            </a:r>
            <a:r>
              <a:rPr lang="en-GB" sz="2400" dirty="0" smtClean="0"/>
              <a:t> </a:t>
            </a:r>
            <a:r>
              <a:rPr lang="en-GB" sz="2400" dirty="0" err="1" smtClean="0"/>
              <a:t>Dr.Jason</a:t>
            </a:r>
            <a:r>
              <a:rPr lang="en-GB" sz="2400" dirty="0" smtClean="0"/>
              <a:t> Blue </a:t>
            </a:r>
            <a:r>
              <a:rPr lang="en-GB" sz="2400" dirty="0" err="1" smtClean="0"/>
              <a:t>ile</a:t>
            </a:r>
            <a:r>
              <a:rPr lang="en-GB" sz="2400" dirty="0" smtClean="0"/>
              <a:t> </a:t>
            </a:r>
            <a:r>
              <a:rPr lang="tr-TR" sz="2400" dirty="0" smtClean="0"/>
              <a:t>irtibata</a:t>
            </a:r>
            <a:r>
              <a:rPr lang="en-GB" sz="2400" dirty="0" smtClean="0"/>
              <a:t> </a:t>
            </a:r>
            <a:r>
              <a:rPr lang="en-GB" sz="2400" dirty="0" err="1" smtClean="0"/>
              <a:t>geçti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 smtClean="0"/>
              <a:t>E-</a:t>
            </a:r>
            <a:r>
              <a:rPr lang="en-GB" sz="2400" dirty="0" err="1" smtClean="0"/>
              <a:t>postasında</a:t>
            </a:r>
            <a:r>
              <a:rPr lang="en-GB" sz="2400" dirty="0" smtClean="0"/>
              <a:t> Prof. Greenwich, </a:t>
            </a:r>
            <a:r>
              <a:rPr lang="en-GB" sz="2400" dirty="0" err="1" smtClean="0"/>
              <a:t>Dr.Blue’nun</a:t>
            </a:r>
            <a:r>
              <a:rPr lang="en-GB" sz="2400" dirty="0" smtClean="0"/>
              <a:t> </a:t>
            </a:r>
            <a:r>
              <a:rPr lang="en-GB" sz="2400" dirty="0" err="1" smtClean="0"/>
              <a:t>makalesini</a:t>
            </a:r>
            <a:r>
              <a:rPr lang="en-GB" sz="2400" dirty="0" smtClean="0"/>
              <a:t>, </a:t>
            </a:r>
            <a:r>
              <a:rPr lang="en-GB" sz="2400" dirty="0" err="1" smtClean="0"/>
              <a:t>yayımlamayı</a:t>
            </a:r>
            <a:r>
              <a:rPr lang="en-GB" sz="2400" dirty="0" smtClean="0"/>
              <a:t> </a:t>
            </a:r>
            <a:r>
              <a:rPr lang="en-GB" sz="2400" dirty="0" err="1" smtClean="0"/>
              <a:t>amaçladığı</a:t>
            </a:r>
            <a:r>
              <a:rPr lang="en-GB" sz="2400" dirty="0" smtClean="0"/>
              <a:t> </a:t>
            </a:r>
            <a:r>
              <a:rPr lang="en-GB" sz="2400" dirty="0" err="1" smtClean="0"/>
              <a:t>derlemesinde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bölüm</a:t>
            </a:r>
            <a:r>
              <a:rPr lang="en-GB" sz="2400" dirty="0" smtClean="0"/>
              <a:t> </a:t>
            </a:r>
            <a:r>
              <a:rPr lang="en-GB" sz="2400" dirty="0" err="1" smtClean="0"/>
              <a:t>olarak</a:t>
            </a:r>
            <a:r>
              <a:rPr lang="en-GB" sz="2400" dirty="0" smtClean="0"/>
              <a:t> </a:t>
            </a:r>
            <a:r>
              <a:rPr lang="en-GB" sz="2400" dirty="0" err="1" smtClean="0"/>
              <a:t>yayımlayabileceğini</a:t>
            </a:r>
            <a:r>
              <a:rPr lang="en-GB" sz="2400" dirty="0" smtClean="0"/>
              <a:t> </a:t>
            </a:r>
            <a:r>
              <a:rPr lang="en-GB" sz="2400" dirty="0" err="1" smtClean="0"/>
              <a:t>söyledi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r>
              <a:rPr lang="en-GB" sz="2400" dirty="0" err="1" smtClean="0"/>
              <a:t>Diğer</a:t>
            </a:r>
            <a:r>
              <a:rPr lang="en-GB" sz="2400" dirty="0" smtClean="0"/>
              <a:t> </a:t>
            </a:r>
            <a:r>
              <a:rPr lang="en-GB" sz="2400" dirty="0" err="1" smtClean="0"/>
              <a:t>tüm</a:t>
            </a:r>
            <a:r>
              <a:rPr lang="en-GB" sz="2400" dirty="0" smtClean="0"/>
              <a:t> </a:t>
            </a:r>
            <a:r>
              <a:rPr lang="en-GB" sz="2400" dirty="0" err="1" smtClean="0"/>
              <a:t>akademisyenlerin</a:t>
            </a:r>
            <a:r>
              <a:rPr lang="en-GB" sz="2400" dirty="0" smtClean="0"/>
              <a:t> de </a:t>
            </a:r>
            <a:r>
              <a:rPr lang="en-GB" sz="2400" dirty="0" err="1" smtClean="0"/>
              <a:t>yaptığı</a:t>
            </a:r>
            <a:r>
              <a:rPr lang="en-GB" sz="2400" dirty="0" smtClean="0"/>
              <a:t> </a:t>
            </a:r>
            <a:r>
              <a:rPr lang="en-GB" sz="2400" dirty="0" err="1" smtClean="0"/>
              <a:t>gibi</a:t>
            </a:r>
            <a:r>
              <a:rPr lang="en-GB" sz="2400" dirty="0" smtClean="0"/>
              <a:t>, </a:t>
            </a:r>
            <a:r>
              <a:rPr lang="en-GB" sz="2400" dirty="0" err="1" smtClean="0"/>
              <a:t>Dr.Blue</a:t>
            </a:r>
            <a:r>
              <a:rPr lang="en-GB" sz="2400" dirty="0" smtClean="0"/>
              <a:t>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makalesini</a:t>
            </a:r>
            <a:r>
              <a:rPr lang="en-GB" sz="2400" dirty="0" smtClean="0"/>
              <a:t> Prof. </a:t>
            </a:r>
            <a:r>
              <a:rPr lang="en-GB" sz="2400" dirty="0" err="1" smtClean="0"/>
              <a:t>Greenwich'e</a:t>
            </a:r>
            <a:r>
              <a:rPr lang="en-GB" sz="2400" dirty="0" smtClean="0"/>
              <a:t> </a:t>
            </a:r>
            <a:r>
              <a:rPr lang="en-GB" sz="2400" dirty="0" err="1" smtClean="0"/>
              <a:t>büyük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zevkle</a:t>
            </a:r>
            <a:r>
              <a:rPr lang="en-GB" sz="2400" dirty="0" smtClean="0"/>
              <a:t> </a:t>
            </a:r>
            <a:r>
              <a:rPr lang="en-GB" sz="2400" dirty="0" err="1" smtClean="0"/>
              <a:t>gönderdi</a:t>
            </a:r>
            <a:r>
              <a:rPr lang="en-GB" sz="2400" dirty="0" smtClean="0"/>
              <a:t>.</a:t>
            </a:r>
            <a:endParaRPr lang="tr-TR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14" y="1561808"/>
            <a:ext cx="3520710" cy="2362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2014" y="4072593"/>
            <a:ext cx="322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Kaynak: </a:t>
            </a:r>
            <a:r>
              <a:rPr lang="tr-TR" sz="1000" dirty="0">
                <a:hlinkClick r:id="rId4"/>
              </a:rPr>
              <a:t>https://www.pexels.com/photo/animation-cartoon-cartoon-character-disney-42415/</a:t>
            </a:r>
            <a:r>
              <a:rPr lang="tr-TR" sz="1000" dirty="0"/>
              <a:t> (CC0 </a:t>
            </a:r>
            <a:r>
              <a:rPr lang="tr-TR" sz="1000" dirty="0" smtClean="0"/>
              <a:t>lisansı) </a:t>
            </a:r>
            <a:endParaRPr lang="tr-TR" sz="1000" dirty="0"/>
          </a:p>
        </p:txBody>
      </p:sp>
    </p:spTree>
    <p:extLst>
      <p:ext uri="{BB962C8B-B14F-4D97-AF65-F5344CB8AC3E}">
        <p14:creationId xmlns="" xmlns:p14="http://schemas.microsoft.com/office/powerpoint/2010/main" val="132977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875404"/>
            <a:ext cx="4979670" cy="3482999"/>
          </a:xfrm>
        </p:spPr>
        <p:txBody>
          <a:bodyPr>
            <a:normAutofit lnSpcReduction="10000"/>
          </a:bodyPr>
          <a:lstStyle/>
          <a:p>
            <a:r>
              <a:rPr lang="en-GB" sz="2400" dirty="0" err="1" smtClean="0"/>
              <a:t>Ancak</a:t>
            </a:r>
            <a:r>
              <a:rPr lang="en-GB" sz="2400" dirty="0" smtClean="0"/>
              <a:t>, ne </a:t>
            </a:r>
            <a:r>
              <a:rPr lang="en-GB" sz="2400" dirty="0" err="1" smtClean="0"/>
              <a:t>zaman</a:t>
            </a:r>
            <a:r>
              <a:rPr lang="en-GB" sz="2400" dirty="0" smtClean="0"/>
              <a:t> Dr. Blue </a:t>
            </a:r>
            <a:r>
              <a:rPr lang="en-GB" sz="2400" dirty="0" err="1" smtClean="0"/>
              <a:t>kitabın</a:t>
            </a:r>
            <a:r>
              <a:rPr lang="en-GB" sz="2400" dirty="0" smtClean="0"/>
              <a:t> </a:t>
            </a:r>
            <a:r>
              <a:rPr lang="en-GB" sz="2400" dirty="0" err="1" smtClean="0"/>
              <a:t>yayımla</a:t>
            </a:r>
            <a:r>
              <a:rPr lang="tr-TR" sz="2400" dirty="0" smtClean="0"/>
              <a:t>n</a:t>
            </a:r>
            <a:r>
              <a:rPr lang="en-GB" sz="2400" dirty="0" smtClean="0"/>
              <a:t>ma </a:t>
            </a:r>
            <a:r>
              <a:rPr lang="en-GB" sz="2400" dirty="0" err="1" smtClean="0"/>
              <a:t>süreciyle</a:t>
            </a:r>
            <a:r>
              <a:rPr lang="en-GB" sz="2400" dirty="0" smtClean="0"/>
              <a:t> </a:t>
            </a:r>
            <a:r>
              <a:rPr lang="en-GB" sz="2400" dirty="0" err="1" smtClean="0"/>
              <a:t>ilgili</a:t>
            </a:r>
            <a:r>
              <a:rPr lang="en-GB" sz="2400" dirty="0" smtClean="0"/>
              <a:t> </a:t>
            </a:r>
            <a:r>
              <a:rPr lang="en-GB" sz="2400" dirty="0" err="1" smtClean="0"/>
              <a:t>sorular</a:t>
            </a:r>
            <a:r>
              <a:rPr lang="en-GB" sz="2400" dirty="0" smtClean="0"/>
              <a:t> </a:t>
            </a:r>
            <a:r>
              <a:rPr lang="en-GB" sz="2400" dirty="0" err="1" smtClean="0"/>
              <a:t>sorsa</a:t>
            </a:r>
            <a:r>
              <a:rPr lang="en-GB" sz="2400" dirty="0" smtClean="0"/>
              <a:t>, Prof. Greenwich </a:t>
            </a:r>
            <a:r>
              <a:rPr lang="en-GB" sz="2400" dirty="0" err="1" smtClean="0"/>
              <a:t>soruları</a:t>
            </a:r>
            <a:r>
              <a:rPr lang="en-GB" sz="2400" dirty="0" smtClean="0"/>
              <a:t> </a:t>
            </a:r>
            <a:r>
              <a:rPr lang="en-GB" sz="2400" dirty="0" err="1" smtClean="0"/>
              <a:t>isteksizce</a:t>
            </a:r>
            <a:r>
              <a:rPr lang="en-GB" sz="2400" dirty="0" smtClean="0"/>
              <a:t> </a:t>
            </a:r>
            <a:r>
              <a:rPr lang="en-GB" sz="2400" dirty="0" err="1" smtClean="0"/>
              <a:t>cevaplıyordu</a:t>
            </a:r>
            <a:r>
              <a:rPr lang="en-GB" sz="2400" dirty="0" smtClean="0"/>
              <a:t>, </a:t>
            </a:r>
            <a:r>
              <a:rPr lang="en-GB" sz="2400" dirty="0" err="1" smtClean="0"/>
              <a:t>sanki</a:t>
            </a:r>
            <a:r>
              <a:rPr lang="en-GB" sz="2400" dirty="0" smtClean="0"/>
              <a:t>, </a:t>
            </a:r>
            <a:r>
              <a:rPr lang="en-GB" sz="2400" dirty="0" err="1" smtClean="0"/>
              <a:t>bahane</a:t>
            </a:r>
            <a:r>
              <a:rPr lang="en-GB" sz="2400" dirty="0" smtClean="0"/>
              <a:t> </a:t>
            </a:r>
            <a:r>
              <a:rPr lang="en-GB" sz="2400" dirty="0" err="1" smtClean="0"/>
              <a:t>üretiyor</a:t>
            </a:r>
            <a:r>
              <a:rPr lang="en-GB" sz="2400" dirty="0" smtClean="0"/>
              <a:t> </a:t>
            </a:r>
            <a:r>
              <a:rPr lang="en-GB" sz="2400" dirty="0" err="1" smtClean="0"/>
              <a:t>gibiydi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r>
              <a:rPr lang="en-GB" sz="2400" dirty="0" err="1" smtClean="0"/>
              <a:t>Mesela</a:t>
            </a:r>
            <a:r>
              <a:rPr lang="en-GB" sz="2400" dirty="0" smtClean="0"/>
              <a:t>, e-</a:t>
            </a:r>
            <a:r>
              <a:rPr lang="en-GB" sz="2400" dirty="0" err="1" smtClean="0"/>
              <a:t>postalarından</a:t>
            </a:r>
            <a:r>
              <a:rPr lang="en-GB" sz="2400" dirty="0" smtClean="0"/>
              <a:t> </a:t>
            </a:r>
            <a:r>
              <a:rPr lang="en-GB" sz="2400" dirty="0" err="1" smtClean="0"/>
              <a:t>birinde</a:t>
            </a:r>
            <a:r>
              <a:rPr lang="en-GB" sz="2400" dirty="0" smtClean="0"/>
              <a:t>, Prof. Greenwich, Dr. </a:t>
            </a:r>
            <a:r>
              <a:rPr lang="en-GB" sz="2400" dirty="0" err="1" smtClean="0"/>
              <a:t>Blue'ya</a:t>
            </a:r>
            <a:r>
              <a:rPr lang="en-GB" sz="2400" dirty="0" smtClean="0"/>
              <a:t> </a:t>
            </a:r>
            <a:r>
              <a:rPr lang="en-GB" sz="2400" dirty="0" err="1" smtClean="0"/>
              <a:t>tatilde</a:t>
            </a:r>
            <a:r>
              <a:rPr lang="en-GB" sz="2400" dirty="0" smtClean="0"/>
              <a:t> </a:t>
            </a:r>
            <a:r>
              <a:rPr lang="en-GB" sz="2400" dirty="0" err="1" smtClean="0"/>
              <a:t>olduğunu</a:t>
            </a:r>
            <a:r>
              <a:rPr lang="en-GB" sz="2400" dirty="0" smtClean="0"/>
              <a:t> </a:t>
            </a:r>
            <a:r>
              <a:rPr lang="en-GB" sz="2400" dirty="0" err="1" smtClean="0"/>
              <a:t>söylüyor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daha</a:t>
            </a:r>
            <a:r>
              <a:rPr lang="en-GB" sz="2400" dirty="0" smtClean="0"/>
              <a:t> </a:t>
            </a:r>
            <a:r>
              <a:rPr lang="en-GB" sz="2400" dirty="0" err="1" smtClean="0"/>
              <a:t>sonra</a:t>
            </a:r>
            <a:r>
              <a:rPr lang="en-GB" sz="2400" dirty="0" smtClean="0"/>
              <a:t> </a:t>
            </a:r>
            <a:r>
              <a:rPr lang="en-GB" sz="2400" dirty="0" err="1" smtClean="0"/>
              <a:t>daha</a:t>
            </a:r>
            <a:r>
              <a:rPr lang="en-GB" sz="2400" dirty="0" smtClean="0"/>
              <a:t> </a:t>
            </a:r>
            <a:r>
              <a:rPr lang="en-GB" sz="2400" dirty="0" err="1" smtClean="0"/>
              <a:t>kapsamlı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kitap</a:t>
            </a:r>
            <a:r>
              <a:rPr lang="en-GB" sz="2400" dirty="0" smtClean="0"/>
              <a:t> </a:t>
            </a:r>
            <a:r>
              <a:rPr lang="en-GB" sz="2400" dirty="0" err="1" smtClean="0"/>
              <a:t>yayınlamak</a:t>
            </a:r>
            <a:r>
              <a:rPr lang="en-GB" sz="2400" dirty="0" smtClean="0"/>
              <a:t> </a:t>
            </a:r>
            <a:r>
              <a:rPr lang="en-GB" sz="2400" dirty="0" err="1" smtClean="0"/>
              <a:t>için</a:t>
            </a:r>
            <a:r>
              <a:rPr lang="en-GB" sz="2400" dirty="0" smtClean="0"/>
              <a:t> </a:t>
            </a:r>
            <a:r>
              <a:rPr lang="en-GB" sz="2400" dirty="0" err="1" smtClean="0"/>
              <a:t>daha</a:t>
            </a:r>
            <a:r>
              <a:rPr lang="en-GB" sz="2400" dirty="0" smtClean="0"/>
              <a:t> </a:t>
            </a:r>
            <a:r>
              <a:rPr lang="en-GB" sz="2400" dirty="0" err="1" smtClean="0"/>
              <a:t>fazla</a:t>
            </a:r>
            <a:r>
              <a:rPr lang="en-GB" sz="2400" dirty="0" smtClean="0"/>
              <a:t> </a:t>
            </a:r>
            <a:r>
              <a:rPr lang="en-GB" sz="2400" dirty="0" err="1" smtClean="0"/>
              <a:t>akademisyene</a:t>
            </a:r>
            <a:r>
              <a:rPr lang="en-GB" sz="2400" dirty="0" smtClean="0"/>
              <a:t> </a:t>
            </a:r>
            <a:r>
              <a:rPr lang="en-GB" sz="2400" dirty="0" err="1" smtClean="0"/>
              <a:t>ulaşmaya</a:t>
            </a:r>
            <a:r>
              <a:rPr lang="en-GB" sz="2400" dirty="0" smtClean="0"/>
              <a:t> </a:t>
            </a:r>
            <a:r>
              <a:rPr lang="en-GB" sz="2400" dirty="0" err="1" smtClean="0"/>
              <a:t>çalıştığını</a:t>
            </a:r>
            <a:r>
              <a:rPr lang="en-GB" sz="2400" dirty="0" smtClean="0"/>
              <a:t> </a:t>
            </a:r>
            <a:r>
              <a:rPr lang="en-GB" sz="2400" dirty="0" err="1" smtClean="0"/>
              <a:t>söylüyordu</a:t>
            </a:r>
            <a:r>
              <a:rPr lang="en-GB" sz="2400" dirty="0" smtClean="0"/>
              <a:t>.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92" y="1629986"/>
            <a:ext cx="2980397" cy="19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4192" y="3603821"/>
            <a:ext cx="2980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GB" sz="1000" dirty="0" smtClean="0"/>
              <a:t>:</a:t>
            </a:r>
            <a:r>
              <a:rPr lang="en-GB" sz="1000" dirty="0"/>
              <a:t> https://www.pexels.com</a:t>
            </a:r>
            <a:r>
              <a:rPr lang="tr-TR" sz="1000" dirty="0"/>
              <a:t> (CC0 </a:t>
            </a:r>
            <a:r>
              <a:rPr lang="tr-TR" sz="1000" dirty="0" smtClean="0"/>
              <a:t>lisansı) </a:t>
            </a:r>
            <a:endParaRPr lang="tr-TR" sz="1000" dirty="0"/>
          </a:p>
        </p:txBody>
      </p:sp>
    </p:spTree>
    <p:extLst>
      <p:ext uri="{BB962C8B-B14F-4D97-AF65-F5344CB8AC3E}">
        <p14:creationId xmlns="" xmlns:p14="http://schemas.microsoft.com/office/powerpoint/2010/main" val="316370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875404"/>
            <a:ext cx="4979670" cy="3482999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err="1" smtClean="0"/>
              <a:t>Daha</a:t>
            </a:r>
            <a:r>
              <a:rPr lang="en-GB" sz="2400" dirty="0" smtClean="0"/>
              <a:t>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kötüsü</a:t>
            </a:r>
            <a:r>
              <a:rPr lang="en-GB" sz="2400" dirty="0" smtClean="0"/>
              <a:t>,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süre</a:t>
            </a:r>
            <a:r>
              <a:rPr lang="en-GB" sz="2400" dirty="0" smtClean="0"/>
              <a:t> </a:t>
            </a:r>
            <a:r>
              <a:rPr lang="en-GB" sz="2400" dirty="0" err="1" smtClean="0"/>
              <a:t>sonra</a:t>
            </a:r>
            <a:r>
              <a:rPr lang="en-GB" sz="2400" dirty="0" smtClean="0"/>
              <a:t> Prof. Greenwich Dr. </a:t>
            </a:r>
            <a:r>
              <a:rPr lang="en-GB" sz="2400" dirty="0" err="1" smtClean="0"/>
              <a:t>Blue’yla</a:t>
            </a:r>
            <a:r>
              <a:rPr lang="en-GB" sz="2400" dirty="0" smtClean="0"/>
              <a:t> </a:t>
            </a:r>
            <a:r>
              <a:rPr lang="en-GB" sz="2400" dirty="0" err="1" smtClean="0"/>
              <a:t>iletişim</a:t>
            </a:r>
            <a:r>
              <a:rPr lang="en-GB" sz="2400" dirty="0" smtClean="0"/>
              <a:t> </a:t>
            </a:r>
            <a:r>
              <a:rPr lang="en-GB" sz="2400" dirty="0" err="1" smtClean="0"/>
              <a:t>kurmayı</a:t>
            </a:r>
            <a:r>
              <a:rPr lang="en-GB" sz="2400" dirty="0" smtClean="0"/>
              <a:t> bile </a:t>
            </a:r>
            <a:r>
              <a:rPr lang="en-GB" sz="2400" dirty="0" err="1" smtClean="0"/>
              <a:t>bıraktı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r>
              <a:rPr lang="en-GB" sz="2400" dirty="0" err="1" smtClean="0"/>
              <a:t>Başka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deyişle</a:t>
            </a:r>
            <a:r>
              <a:rPr lang="en-GB" sz="2400" dirty="0" smtClean="0"/>
              <a:t>, Prof. Greenwich, </a:t>
            </a:r>
            <a:r>
              <a:rPr lang="en-GB" sz="2400" dirty="0" err="1" smtClean="0"/>
              <a:t>Dr.Blue'nun</a:t>
            </a:r>
            <a:r>
              <a:rPr lang="en-GB" sz="2400" dirty="0" smtClean="0"/>
              <a:t> e-</a:t>
            </a:r>
            <a:r>
              <a:rPr lang="en-GB" sz="2400" dirty="0" err="1" smtClean="0"/>
              <a:t>postalarına</a:t>
            </a:r>
            <a:r>
              <a:rPr lang="en-GB" sz="2400" dirty="0" smtClean="0"/>
              <a:t> </a:t>
            </a:r>
            <a:r>
              <a:rPr lang="en-GB" sz="2400" dirty="0" err="1" smtClean="0"/>
              <a:t>cevap</a:t>
            </a:r>
            <a:r>
              <a:rPr lang="en-GB" sz="2400" dirty="0" smtClean="0"/>
              <a:t> bile </a:t>
            </a:r>
            <a:r>
              <a:rPr lang="en-GB" sz="2400" dirty="0" err="1" smtClean="0"/>
              <a:t>vermedi</a:t>
            </a:r>
            <a:endParaRPr lang="tr-TR" sz="2400" dirty="0" smtClean="0"/>
          </a:p>
          <a:p>
            <a:r>
              <a:rPr lang="en-GB" sz="2400" dirty="0" smtClean="0"/>
              <a:t>Bu, </a:t>
            </a:r>
            <a:r>
              <a:rPr lang="en-GB" sz="2400" dirty="0" err="1" smtClean="0"/>
              <a:t>Dr.Blue’yu</a:t>
            </a:r>
            <a:r>
              <a:rPr lang="en-GB" sz="2400" dirty="0" smtClean="0"/>
              <a:t> </a:t>
            </a:r>
            <a:r>
              <a:rPr lang="en-GB" sz="2400" dirty="0" err="1" smtClean="0"/>
              <a:t>harekete</a:t>
            </a:r>
            <a:r>
              <a:rPr lang="en-GB" sz="2400" dirty="0" smtClean="0"/>
              <a:t> </a:t>
            </a:r>
            <a:r>
              <a:rPr lang="en-GB" sz="2400" dirty="0" err="1" smtClean="0"/>
              <a:t>geçmeye</a:t>
            </a:r>
            <a:r>
              <a:rPr lang="en-GB" sz="2400" dirty="0" smtClean="0"/>
              <a:t> </a:t>
            </a:r>
            <a:r>
              <a:rPr lang="en-GB" sz="2400" dirty="0" err="1" smtClean="0"/>
              <a:t>itecekti</a:t>
            </a:r>
            <a:r>
              <a:rPr lang="en-GB" sz="2400" dirty="0" smtClean="0"/>
              <a:t>; </a:t>
            </a:r>
            <a:r>
              <a:rPr lang="tr-TR" sz="2400" dirty="0" err="1" smtClean="0"/>
              <a:t>ç</a:t>
            </a:r>
            <a:r>
              <a:rPr lang="en-GB" sz="2400" dirty="0" err="1" smtClean="0"/>
              <a:t>alışmayı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bölüm</a:t>
            </a:r>
            <a:r>
              <a:rPr lang="en-GB" sz="2400" dirty="0" smtClean="0"/>
              <a:t> </a:t>
            </a:r>
            <a:r>
              <a:rPr lang="en-GB" sz="2400" dirty="0" err="1" smtClean="0"/>
              <a:t>olarak</a:t>
            </a:r>
            <a:r>
              <a:rPr lang="en-GB" sz="2400" dirty="0" smtClean="0"/>
              <a:t> </a:t>
            </a:r>
            <a:r>
              <a:rPr lang="en-GB" sz="2400" dirty="0" err="1" smtClean="0"/>
              <a:t>değil</a:t>
            </a:r>
            <a:r>
              <a:rPr lang="en-GB" sz="2400" dirty="0" smtClean="0"/>
              <a:t>,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kitap</a:t>
            </a:r>
            <a:r>
              <a:rPr lang="en-GB" sz="2400" dirty="0" smtClean="0"/>
              <a:t> </a:t>
            </a:r>
            <a:r>
              <a:rPr lang="en-GB" sz="2400" dirty="0" err="1" smtClean="0"/>
              <a:t>olarak</a:t>
            </a:r>
            <a:r>
              <a:rPr lang="en-GB" sz="2400" dirty="0" smtClean="0"/>
              <a:t> </a:t>
            </a:r>
            <a:r>
              <a:rPr lang="en-GB" sz="2400" dirty="0" err="1" smtClean="0"/>
              <a:t>kendisi</a:t>
            </a:r>
            <a:r>
              <a:rPr lang="en-GB" sz="2400" dirty="0" smtClean="0"/>
              <a:t> </a:t>
            </a:r>
            <a:r>
              <a:rPr lang="en-GB" sz="2400" dirty="0" err="1" smtClean="0"/>
              <a:t>yayımlayacaktı</a:t>
            </a:r>
            <a:endParaRPr lang="tr-TR" sz="2400" dirty="0" smtClean="0"/>
          </a:p>
          <a:p>
            <a:r>
              <a:rPr lang="en-GB" sz="2400" dirty="0" smtClean="0"/>
              <a:t>Bu </a:t>
            </a:r>
            <a:r>
              <a:rPr lang="en-GB" sz="2400" dirty="0" err="1" smtClean="0"/>
              <a:t>yüzden</a:t>
            </a:r>
            <a:r>
              <a:rPr lang="en-GB" sz="2400" dirty="0" smtClean="0"/>
              <a:t>, </a:t>
            </a:r>
            <a:r>
              <a:rPr lang="en-GB" sz="2400" dirty="0" err="1" smtClean="0"/>
              <a:t>bu</a:t>
            </a:r>
            <a:r>
              <a:rPr lang="en-GB" sz="2400" dirty="0" smtClean="0"/>
              <a:t> </a:t>
            </a:r>
            <a:r>
              <a:rPr lang="en-GB" sz="2400" dirty="0" err="1" smtClean="0"/>
              <a:t>konuyla</a:t>
            </a:r>
            <a:r>
              <a:rPr lang="en-GB" sz="2400" dirty="0" smtClean="0"/>
              <a:t> </a:t>
            </a:r>
            <a:r>
              <a:rPr lang="en-GB" sz="2400" dirty="0" err="1" smtClean="0"/>
              <a:t>ilgili</a:t>
            </a:r>
            <a:r>
              <a:rPr lang="en-GB" sz="2400" dirty="0" smtClean="0"/>
              <a:t>, </a:t>
            </a:r>
            <a:r>
              <a:rPr lang="en-GB" sz="2400" dirty="0" err="1" smtClean="0"/>
              <a:t>özellikle</a:t>
            </a:r>
            <a:r>
              <a:rPr lang="en-GB" sz="2400" dirty="0" smtClean="0"/>
              <a:t> </a:t>
            </a:r>
            <a:r>
              <a:rPr lang="en-GB" sz="2400" dirty="0" err="1" smtClean="0"/>
              <a:t>yeni</a:t>
            </a:r>
            <a:r>
              <a:rPr lang="en-GB" sz="2400" dirty="0" smtClean="0"/>
              <a:t> </a:t>
            </a:r>
            <a:r>
              <a:rPr lang="en-GB" sz="2400" dirty="0" err="1" smtClean="0"/>
              <a:t>yayımlanmış</a:t>
            </a:r>
            <a:r>
              <a:rPr lang="en-GB" sz="2400" dirty="0" smtClean="0"/>
              <a:t> </a:t>
            </a:r>
            <a:r>
              <a:rPr lang="en-GB" sz="2400" dirty="0" err="1" smtClean="0"/>
              <a:t>çalışmaları</a:t>
            </a:r>
            <a:r>
              <a:rPr lang="en-GB" sz="2400" dirty="0" smtClean="0"/>
              <a:t> </a:t>
            </a:r>
            <a:r>
              <a:rPr lang="en-GB" sz="2400" dirty="0" err="1" smtClean="0"/>
              <a:t>arayarak</a:t>
            </a:r>
            <a:r>
              <a:rPr lang="en-GB" sz="2400" dirty="0" smtClean="0"/>
              <a:t> </a:t>
            </a:r>
            <a:r>
              <a:rPr lang="en-GB" sz="2400" dirty="0" err="1" smtClean="0"/>
              <a:t>çalışmasında</a:t>
            </a:r>
            <a:r>
              <a:rPr lang="en-GB" sz="2400" dirty="0" smtClean="0"/>
              <a:t> </a:t>
            </a:r>
            <a:r>
              <a:rPr lang="en-GB" sz="2400" dirty="0" err="1" smtClean="0"/>
              <a:t>literatürü</a:t>
            </a:r>
            <a:r>
              <a:rPr lang="en-GB" sz="2400" dirty="0" smtClean="0"/>
              <a:t> </a:t>
            </a:r>
            <a:r>
              <a:rPr lang="en-GB" sz="2400" dirty="0" err="1" smtClean="0"/>
              <a:t>genişletmeye</a:t>
            </a:r>
            <a:r>
              <a:rPr lang="en-GB" sz="2400" dirty="0" smtClean="0"/>
              <a:t> </a:t>
            </a:r>
            <a:r>
              <a:rPr lang="en-GB" sz="2400" dirty="0" err="1" smtClean="0"/>
              <a:t>çalıştı</a:t>
            </a:r>
            <a:r>
              <a:rPr lang="en-GB" sz="2400" dirty="0" smtClean="0"/>
              <a:t>.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2" y="1511825"/>
            <a:ext cx="3343999" cy="251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271" y="4022739"/>
            <a:ext cx="33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GB" sz="1000" dirty="0" smtClean="0"/>
              <a:t>:</a:t>
            </a:r>
            <a:r>
              <a:rPr lang="en-GB" sz="1000" dirty="0"/>
              <a:t> https://www.pexels.com</a:t>
            </a:r>
            <a:r>
              <a:rPr lang="tr-TR" sz="1000" dirty="0"/>
              <a:t> (CC0 </a:t>
            </a:r>
            <a:r>
              <a:rPr lang="tr-TR" sz="1000" dirty="0" smtClean="0"/>
              <a:t>lisansı) </a:t>
            </a:r>
            <a:endParaRPr lang="tr-TR" sz="1000" dirty="0"/>
          </a:p>
        </p:txBody>
      </p:sp>
    </p:spTree>
    <p:extLst>
      <p:ext uri="{BB962C8B-B14F-4D97-AF65-F5344CB8AC3E}">
        <p14:creationId xmlns="" xmlns:p14="http://schemas.microsoft.com/office/powerpoint/2010/main" val="194911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1115122"/>
            <a:ext cx="4979670" cy="324328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Dr. Blue, </a:t>
            </a:r>
            <a:r>
              <a:rPr lang="en-GB" sz="2400" dirty="0" err="1" smtClean="0"/>
              <a:t>literatürü</a:t>
            </a:r>
            <a:r>
              <a:rPr lang="en-GB" sz="2400" dirty="0" smtClean="0"/>
              <a:t> </a:t>
            </a:r>
            <a:r>
              <a:rPr lang="en-GB" sz="2400" dirty="0" err="1" smtClean="0"/>
              <a:t>gözden</a:t>
            </a:r>
            <a:r>
              <a:rPr lang="en-GB" sz="2400" dirty="0" smtClean="0"/>
              <a:t> </a:t>
            </a:r>
            <a:r>
              <a:rPr lang="en-GB" sz="2400" dirty="0" err="1" smtClean="0"/>
              <a:t>geçirirken</a:t>
            </a:r>
            <a:r>
              <a:rPr lang="en-GB" sz="2400" dirty="0" smtClean="0"/>
              <a:t> </a:t>
            </a:r>
            <a:r>
              <a:rPr lang="en-GB" sz="2400" dirty="0" err="1" smtClean="0"/>
              <a:t>şok</a:t>
            </a:r>
            <a:r>
              <a:rPr lang="en-GB" sz="2400" dirty="0" smtClean="0"/>
              <a:t> </a:t>
            </a:r>
            <a:r>
              <a:rPr lang="en-GB" sz="2400" dirty="0" err="1" smtClean="0"/>
              <a:t>edici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şeyle</a:t>
            </a:r>
            <a:r>
              <a:rPr lang="en-GB" sz="2400" dirty="0" smtClean="0"/>
              <a:t> </a:t>
            </a:r>
            <a:r>
              <a:rPr lang="en-GB" sz="2400" dirty="0" err="1" smtClean="0"/>
              <a:t>karşılaştı</a:t>
            </a:r>
            <a:r>
              <a:rPr lang="tr-TR" sz="2400" dirty="0" smtClean="0"/>
              <a:t>.</a:t>
            </a:r>
          </a:p>
          <a:p>
            <a:r>
              <a:rPr lang="en-GB" sz="2400" dirty="0" err="1" smtClean="0"/>
              <a:t>Emin</a:t>
            </a:r>
            <a:r>
              <a:rPr lang="en-GB" sz="2400" dirty="0" smtClean="0"/>
              <a:t> </a:t>
            </a:r>
            <a:r>
              <a:rPr lang="en-GB" sz="2400" dirty="0" err="1" smtClean="0"/>
              <a:t>olmak</a:t>
            </a:r>
            <a:r>
              <a:rPr lang="en-GB" sz="2400" dirty="0" smtClean="0"/>
              <a:t> </a:t>
            </a:r>
            <a:r>
              <a:rPr lang="en-GB" sz="2400" dirty="0" err="1" smtClean="0"/>
              <a:t>için</a:t>
            </a:r>
            <a:r>
              <a:rPr lang="en-GB" sz="2400" dirty="0" smtClean="0"/>
              <a:t> </a:t>
            </a:r>
            <a:r>
              <a:rPr lang="en-GB" sz="2400" dirty="0" err="1" smtClean="0"/>
              <a:t>defalarca</a:t>
            </a:r>
            <a:r>
              <a:rPr lang="en-GB" sz="2400" dirty="0" smtClean="0"/>
              <a:t> </a:t>
            </a:r>
            <a:r>
              <a:rPr lang="en-GB" sz="2400" dirty="0" err="1" smtClean="0"/>
              <a:t>kontrol</a:t>
            </a:r>
            <a:r>
              <a:rPr lang="en-GB" sz="2400" dirty="0" smtClean="0"/>
              <a:t> </a:t>
            </a:r>
            <a:r>
              <a:rPr lang="en-GB" sz="2400" dirty="0" err="1" smtClean="0"/>
              <a:t>etti</a:t>
            </a:r>
            <a:r>
              <a:rPr lang="en-GB" sz="2400" dirty="0" smtClean="0"/>
              <a:t>, </a:t>
            </a:r>
            <a:r>
              <a:rPr lang="en-GB" sz="2400" dirty="0" err="1" smtClean="0"/>
              <a:t>lâkin</a:t>
            </a:r>
            <a:r>
              <a:rPr lang="tr-TR" sz="2400" dirty="0" smtClean="0"/>
              <a:t>,</a:t>
            </a:r>
            <a:r>
              <a:rPr lang="en-GB" sz="2400" dirty="0" smtClean="0"/>
              <a:t> ne </a:t>
            </a:r>
            <a:r>
              <a:rPr lang="en-GB" sz="2400" dirty="0" err="1" smtClean="0"/>
              <a:t>yazık</a:t>
            </a:r>
            <a:r>
              <a:rPr lang="en-GB" sz="2400" dirty="0" smtClean="0"/>
              <a:t> </a:t>
            </a:r>
            <a:r>
              <a:rPr lang="en-GB" sz="2400" dirty="0" err="1" smtClean="0"/>
              <a:t>ki</a:t>
            </a:r>
            <a:r>
              <a:rPr lang="en-GB" sz="2400" dirty="0" smtClean="0"/>
              <a:t> </a:t>
            </a:r>
            <a:r>
              <a:rPr lang="en-GB" sz="2400" dirty="0" err="1" smtClean="0"/>
              <a:t>şok</a:t>
            </a:r>
            <a:r>
              <a:rPr lang="en-GB" sz="2400" dirty="0" smtClean="0"/>
              <a:t> </a:t>
            </a:r>
            <a:r>
              <a:rPr lang="en-GB" sz="2400" dirty="0" err="1" smtClean="0"/>
              <a:t>edici</a:t>
            </a:r>
            <a:r>
              <a:rPr lang="en-GB" sz="2400" dirty="0" smtClean="0"/>
              <a:t> </a:t>
            </a:r>
            <a:r>
              <a:rPr lang="en-GB" sz="2400" dirty="0" err="1" smtClean="0"/>
              <a:t>şey</a:t>
            </a:r>
            <a:r>
              <a:rPr lang="en-GB" sz="2400" dirty="0" smtClean="0"/>
              <a:t> </a:t>
            </a:r>
            <a:r>
              <a:rPr lang="en-GB" sz="2400" dirty="0" err="1" smtClean="0"/>
              <a:t>gözünün</a:t>
            </a:r>
            <a:r>
              <a:rPr lang="en-GB" sz="2400" dirty="0" smtClean="0"/>
              <a:t> </a:t>
            </a:r>
            <a:r>
              <a:rPr lang="en-GB" sz="2400" dirty="0" err="1" smtClean="0"/>
              <a:t>önünde</a:t>
            </a:r>
            <a:r>
              <a:rPr lang="en-GB" sz="2400" dirty="0" smtClean="0"/>
              <a:t>, </a:t>
            </a:r>
            <a:r>
              <a:rPr lang="en-GB" sz="2400" dirty="0" err="1" smtClean="0"/>
              <a:t>bilgisayarının</a:t>
            </a:r>
            <a:r>
              <a:rPr lang="en-GB" sz="2400" dirty="0" smtClean="0"/>
              <a:t> </a:t>
            </a:r>
            <a:r>
              <a:rPr lang="en-GB" sz="2400" dirty="0" err="1" smtClean="0"/>
              <a:t>ekranındaydı</a:t>
            </a:r>
            <a:r>
              <a:rPr lang="en-GB" sz="2400" dirty="0" smtClean="0"/>
              <a:t>.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65" y="1843648"/>
            <a:ext cx="3312119" cy="2203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9365" y="4112182"/>
            <a:ext cx="3312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GB" sz="1000" dirty="0" smtClean="0"/>
              <a:t>:</a:t>
            </a:r>
            <a:r>
              <a:rPr lang="en-GB" sz="1000" dirty="0"/>
              <a:t> https://www.pexels.com</a:t>
            </a:r>
            <a:r>
              <a:rPr lang="tr-TR" sz="1000" dirty="0"/>
              <a:t> (CC0 </a:t>
            </a:r>
            <a:r>
              <a:rPr lang="tr-TR" sz="1000" dirty="0" smtClean="0"/>
              <a:t>lisansı) </a:t>
            </a:r>
            <a:endParaRPr lang="tr-TR" sz="1000" dirty="0"/>
          </a:p>
        </p:txBody>
      </p:sp>
    </p:spTree>
    <p:extLst>
      <p:ext uri="{BB962C8B-B14F-4D97-AF65-F5344CB8AC3E}">
        <p14:creationId xmlns="" xmlns:p14="http://schemas.microsoft.com/office/powerpoint/2010/main" val="2829196485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3279</TotalTime>
  <Words>694</Words>
  <Application>Microsoft Office PowerPoint</Application>
  <PresentationFormat>Ekran Gösterisi (16:9)</PresentationFormat>
  <Paragraphs>85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enai</vt:lpstr>
      <vt:lpstr>Fevri Bir Karar</vt:lpstr>
      <vt:lpstr>Sunum Hakkında Genel Bilgi</vt:lpstr>
      <vt:lpstr>Hikaye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Dinleyicilere Sorular</vt:lpstr>
      <vt:lpstr>Sonuç</vt:lpstr>
      <vt:lpstr>Referanslar – resimlerin kaynakları</vt:lpstr>
      <vt:lpstr>Yazıdan sorumlu kişiler</vt:lpstr>
      <vt:lpstr>Lisans Bilgisi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toshiba</cp:lastModifiedBy>
  <cp:revision>309</cp:revision>
  <dcterms:created xsi:type="dcterms:W3CDTF">2016-09-26T15:05:02Z</dcterms:created>
  <dcterms:modified xsi:type="dcterms:W3CDTF">2019-10-19T15:17:41Z</dcterms:modified>
</cp:coreProperties>
</file>