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344" r:id="rId2"/>
    <p:sldId id="364" r:id="rId3"/>
    <p:sldId id="329" r:id="rId4"/>
    <p:sldId id="362" r:id="rId5"/>
    <p:sldId id="363" r:id="rId6"/>
    <p:sldId id="368" r:id="rId7"/>
    <p:sldId id="345" r:id="rId8"/>
    <p:sldId id="346" r:id="rId9"/>
    <p:sldId id="367" r:id="rId10"/>
    <p:sldId id="365" r:id="rId11"/>
    <p:sldId id="366" r:id="rId12"/>
  </p:sldIdLst>
  <p:sldSz cx="9144000" cy="5143500" type="screen16x9"/>
  <p:notesSz cx="6858000" cy="9144000"/>
  <p:defaultTextStyle>
    <a:defPPr>
      <a:defRPr lang="cs-CZ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out this document" id="{D70503BD-AAAD-40DF-BFA4-00B23E0370C5}">
          <p14:sldIdLst>
            <p14:sldId id="344"/>
            <p14:sldId id="364"/>
            <p14:sldId id="329"/>
          </p14:sldIdLst>
        </p14:section>
        <p14:section name="Reptile breeding facility" id="{E90BC81F-2306-49B4-9C92-EC1DFC17438D}">
          <p14:sldIdLst>
            <p14:sldId id="362"/>
            <p14:sldId id="363"/>
            <p14:sldId id="368"/>
            <p14:sldId id="345"/>
            <p14:sldId id="346"/>
            <p14:sldId id="367"/>
          </p14:sldIdLst>
        </p14:section>
        <p14:section name="About this document" id="{444D0B9E-918A-426E-AEA2-5FB63768D427}">
          <p14:sldIdLst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85445" autoAdjust="0"/>
  </p:normalViewPr>
  <p:slideViewPr>
    <p:cSldViewPr snapToGrid="0">
      <p:cViewPr varScale="1">
        <p:scale>
          <a:sx n="129" d="100"/>
          <a:sy n="129" d="100"/>
        </p:scale>
        <p:origin x="1152" y="192"/>
      </p:cViewPr>
      <p:guideLst>
        <p:guide orient="horz" pos="2160"/>
        <p:guide pos="2880"/>
        <p:guide pos="3840"/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5130F-6DD1-4461-9104-A51571DA2431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B758-5CCA-4FC4-A17D-E88687967B5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5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Please</a:t>
            </a:r>
            <a:r>
              <a:rPr lang="cs-CZ" dirty="0"/>
              <a:t> </a:t>
            </a:r>
            <a:r>
              <a:rPr lang="cs-CZ" baseline="0" dirty="0" err="1"/>
              <a:t>give</a:t>
            </a:r>
            <a:r>
              <a:rPr lang="cs-CZ" baseline="0" dirty="0"/>
              <a:t> a </a:t>
            </a:r>
            <a:r>
              <a:rPr lang="cs-CZ" baseline="0" dirty="0" err="1"/>
              <a:t>name</a:t>
            </a:r>
            <a:r>
              <a:rPr lang="cs-CZ" baseline="0" dirty="0"/>
              <a:t> to </a:t>
            </a:r>
            <a:r>
              <a:rPr lang="cs-CZ" baseline="0" dirty="0" err="1"/>
              <a:t>your</a:t>
            </a:r>
            <a:r>
              <a:rPr lang="cs-CZ" baseline="0" dirty="0"/>
              <a:t> story </a:t>
            </a:r>
            <a:r>
              <a:rPr lang="cs-CZ" baseline="0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81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35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Photo</a:t>
            </a:r>
            <a:r>
              <a:rPr lang="cs-CZ" dirty="0"/>
              <a:t> by: Dita Dlabolová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96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96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Place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student </a:t>
            </a:r>
            <a:r>
              <a:rPr lang="cs-CZ" baseline="0" dirty="0" err="1"/>
              <a:t>discussion</a:t>
            </a:r>
            <a:r>
              <a:rPr lang="cs-CZ" baseline="0" dirty="0"/>
              <a:t>: let </a:t>
            </a:r>
            <a:r>
              <a:rPr lang="cs-CZ" baseline="0" dirty="0" err="1"/>
              <a:t>them</a:t>
            </a:r>
            <a:r>
              <a:rPr lang="cs-CZ" baseline="0" dirty="0"/>
              <a:t> </a:t>
            </a:r>
            <a:r>
              <a:rPr lang="cs-CZ" baseline="0" dirty="0" err="1"/>
              <a:t>brainstorm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possible</a:t>
            </a:r>
            <a:r>
              <a:rPr lang="cs-CZ" baseline="0" dirty="0"/>
              <a:t> </a:t>
            </a:r>
            <a:r>
              <a:rPr lang="cs-CZ" baseline="0" dirty="0" err="1"/>
              <a:t>outcomes</a:t>
            </a:r>
            <a:r>
              <a:rPr lang="cs-CZ" baseline="0" dirty="0"/>
              <a:t> and </a:t>
            </a:r>
            <a:r>
              <a:rPr lang="cs-CZ" baseline="0" dirty="0" err="1"/>
              <a:t>discuss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possible</a:t>
            </a:r>
            <a:r>
              <a:rPr lang="cs-CZ" baseline="0" dirty="0"/>
              <a:t> </a:t>
            </a:r>
            <a:r>
              <a:rPr lang="cs-CZ" baseline="0" dirty="0" err="1"/>
              <a:t>reaction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supervisor</a:t>
            </a:r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295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show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slide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skip </a:t>
            </a:r>
            <a:r>
              <a:rPr lang="cs-CZ" dirty="0" err="1"/>
              <a:t>it</a:t>
            </a:r>
            <a:r>
              <a:rPr lang="cs-CZ" dirty="0"/>
              <a:t> and </a:t>
            </a:r>
            <a:r>
              <a:rPr lang="cs-CZ" dirty="0" err="1"/>
              <a:t>work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conclusion</a:t>
            </a:r>
            <a:r>
              <a:rPr lang="cs-CZ" baseline="0" dirty="0"/>
              <a:t> </a:t>
            </a:r>
            <a:r>
              <a:rPr lang="cs-CZ" baseline="0" dirty="0" err="1"/>
              <a:t>provided</a:t>
            </a:r>
            <a:r>
              <a:rPr lang="cs-CZ" baseline="0" dirty="0"/>
              <a:t> by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students</a:t>
            </a:r>
            <a:r>
              <a:rPr lang="cs-CZ" baseline="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02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443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36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2424" y="1371601"/>
            <a:ext cx="8612659" cy="1408777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62633" y="2926214"/>
            <a:ext cx="5072449" cy="847606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747474"/>
                </a:solidFill>
              </a:defRPr>
            </a:lvl1pPr>
            <a:lvl2pPr marL="457178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4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09.10.19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6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1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8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3568" y="1275607"/>
            <a:ext cx="7772400" cy="91810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517744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9" y="3057527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Hodina</a:t>
            </a:r>
            <a:endParaRPr lang="en-US" dirty="0"/>
          </a:p>
        </p:txBody>
      </p:sp>
      <p:sp>
        <p:nvSpPr>
          <p:cNvPr id="14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475658" y="3975908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Ing. Dita Dlabolová</a:t>
            </a:r>
            <a:endParaRPr lang="en-US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403649" y="195488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Předmět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8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560" y="254000"/>
            <a:ext cx="4135120" cy="43787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09.10.19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1850" y="264160"/>
            <a:ext cx="4075430" cy="43787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2007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09.10.19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7886700" cy="435887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09.10.19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2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3" y="1260872"/>
            <a:ext cx="386834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3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09.10.19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7121" y="86723"/>
            <a:ext cx="1442720" cy="123015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" y="4766309"/>
            <a:ext cx="9141619" cy="274801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/>
            <a:endParaRPr lang="en-US" noProof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6915150" cy="835537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49726"/>
            <a:ext cx="7886700" cy="348299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6784AC-797A-45F2-B2C8-8D7DEEADE390}" type="datetimeFigureOut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7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8" r:id="rId14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999"/>
          </a:solidFill>
          <a:latin typeface="+mn-lt"/>
          <a:ea typeface="+mj-ea"/>
          <a:cs typeface="+mj-cs"/>
        </a:defRPr>
      </a:lvl1pPr>
    </p:titleStyle>
    <p:bodyStyle>
      <a:lvl1pPr marL="228588" indent="-228588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ita.dlabolova@mendelu.cz" TargetMode="External"/><Relationship Id="rId2" Type="http://schemas.openxmlformats.org/officeDocument/2006/relationships/hyperlink" Target="mailto:teddifish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ira.chiera@yahoo.i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cintegrity.eu/wp/all-materials/?key-words%5b%5d=real-life-examp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Impianto per l'allevamento dei rettili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err="1"/>
              <a:t>Esempio</a:t>
            </a:r>
            <a:r>
              <a:rPr lang="cs-CZ" dirty="0"/>
              <a:t> di vita </a:t>
            </a:r>
            <a:r>
              <a:rPr lang="cs-CZ" dirty="0" err="1"/>
              <a:t>reale</a:t>
            </a:r>
            <a:r>
              <a:rPr lang="cs-CZ" dirty="0"/>
              <a:t> O2-B-2-it</a:t>
            </a:r>
          </a:p>
        </p:txBody>
      </p:sp>
    </p:spTree>
    <p:extLst>
      <p:ext uri="{BB962C8B-B14F-4D97-AF65-F5344CB8AC3E}">
        <p14:creationId xmlns:p14="http://schemas.microsoft.com/office/powerpoint/2010/main" val="420406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</a:t>
            </a:r>
            <a:r>
              <a:rPr lang="en-US" dirty="0"/>
              <a:t>e</a:t>
            </a:r>
            <a:r>
              <a:rPr lang="cs-CZ" dirty="0"/>
              <a:t> &amp; </a:t>
            </a:r>
            <a:r>
              <a:rPr lang="en-US" dirty="0" err="1"/>
              <a:t>Contatt</a:t>
            </a:r>
            <a:r>
              <a:rPr lang="cs-CZ" dirty="0"/>
              <a:t>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Stor</a:t>
            </a:r>
            <a:r>
              <a:rPr lang="en-US" dirty="0" err="1"/>
              <a:t>ia</a:t>
            </a:r>
            <a:r>
              <a:rPr lang="en-US" dirty="0"/>
              <a:t> create da</a:t>
            </a:r>
            <a:r>
              <a:rPr lang="cs-CZ" dirty="0"/>
              <a:t>: </a:t>
            </a:r>
            <a:r>
              <a:rPr lang="cs-CZ" dirty="0" err="1"/>
              <a:t>Teddi</a:t>
            </a:r>
            <a:r>
              <a:rPr lang="cs-CZ" dirty="0"/>
              <a:t> </a:t>
            </a:r>
            <a:r>
              <a:rPr lang="cs-CZ" dirty="0" err="1"/>
              <a:t>Fishman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teddifish@gmail.com</a:t>
            </a:r>
            <a:r>
              <a:rPr lang="cs-CZ" dirty="0"/>
              <a:t>) </a:t>
            </a:r>
          </a:p>
          <a:p>
            <a:r>
              <a:rPr lang="cs-CZ" dirty="0"/>
              <a:t>Ada</a:t>
            </a:r>
            <a:r>
              <a:rPr lang="en-US" dirty="0"/>
              <a:t>t</a:t>
            </a:r>
            <a:r>
              <a:rPr lang="cs-CZ" dirty="0"/>
              <a:t>t</a:t>
            </a:r>
            <a:r>
              <a:rPr lang="en-US" dirty="0" err="1"/>
              <a:t>ata</a:t>
            </a:r>
            <a:r>
              <a:rPr lang="en-US" dirty="0"/>
              <a:t> da</a:t>
            </a:r>
            <a:r>
              <a:rPr lang="cs-CZ" dirty="0"/>
              <a:t>: Dita Dlabolová (</a:t>
            </a:r>
            <a:r>
              <a:rPr lang="cs-CZ" dirty="0">
                <a:hlinkClick r:id="rId3"/>
              </a:rPr>
              <a:t>dita.dlabolova@mendelu.cz</a:t>
            </a:r>
            <a:r>
              <a:rPr lang="cs-CZ" dirty="0"/>
              <a:t>)  </a:t>
            </a:r>
          </a:p>
          <a:p>
            <a:r>
              <a:rPr lang="cs-CZ" dirty="0" err="1"/>
              <a:t>Traduzione</a:t>
            </a:r>
            <a:r>
              <a:rPr lang="cs-CZ" dirty="0"/>
              <a:t>: </a:t>
            </a:r>
            <a:r>
              <a:rPr lang="cs-CZ" dirty="0" err="1"/>
              <a:t>Maira</a:t>
            </a:r>
            <a:r>
              <a:rPr lang="cs-CZ" dirty="0"/>
              <a:t> </a:t>
            </a:r>
            <a:r>
              <a:rPr lang="cs-CZ" dirty="0" err="1"/>
              <a:t>Chiera</a:t>
            </a:r>
            <a:r>
              <a:rPr lang="cs-CZ" dirty="0"/>
              <a:t> (</a:t>
            </a:r>
            <a:r>
              <a:rPr lang="cs-CZ" dirty="0">
                <a:hlinkClick r:id="rId4"/>
              </a:rPr>
              <a:t>maira.chiera@yahoo.it</a:t>
            </a:r>
            <a:r>
              <a:rPr lang="cs-CZ" dirty="0"/>
              <a:t>)  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8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Informazioni</a:t>
            </a:r>
            <a:r>
              <a:rPr lang="en-US" dirty="0"/>
              <a:t> di l</a:t>
            </a:r>
            <a:r>
              <a:rPr lang="cs-CZ" dirty="0" err="1"/>
              <a:t>icen</a:t>
            </a:r>
            <a:r>
              <a:rPr lang="en-US" dirty="0" err="1"/>
              <a:t>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it-IT" sz="2400" dirty="0"/>
              <a:t>Titolo dell'opera: Impianto per l'allevamento dei rettili</a:t>
            </a:r>
          </a:p>
          <a:p>
            <a:pPr marL="0" indent="0" algn="ctr">
              <a:buNone/>
            </a:pPr>
            <a:r>
              <a:rPr lang="it-IT" sz="2400" dirty="0"/>
              <a:t>Lavoro attribuito a: </a:t>
            </a:r>
            <a:r>
              <a:rPr lang="it-IT" sz="2400" dirty="0" err="1"/>
              <a:t>Teddi</a:t>
            </a:r>
            <a:r>
              <a:rPr lang="it-IT" sz="2400" dirty="0"/>
              <a:t> </a:t>
            </a:r>
            <a:r>
              <a:rPr lang="it-IT" sz="2400" dirty="0" err="1"/>
              <a:t>Fishman</a:t>
            </a:r>
            <a:r>
              <a:rPr lang="it-IT" sz="2400" dirty="0"/>
              <a:t> &amp; Dita </a:t>
            </a:r>
            <a:r>
              <a:rPr lang="it-IT" sz="2400" dirty="0" err="1"/>
              <a:t>Dlabolová</a:t>
            </a:r>
            <a:r>
              <a:rPr lang="it-IT" sz="2400" dirty="0"/>
              <a:t> (</a:t>
            </a:r>
            <a:r>
              <a:rPr lang="cs-CZ" sz="2400" dirty="0" err="1"/>
              <a:t>Traduzione</a:t>
            </a:r>
            <a:r>
              <a:rPr lang="cs-CZ" sz="2400" dirty="0"/>
              <a:t>: </a:t>
            </a:r>
            <a:r>
              <a:rPr lang="cs-CZ" sz="2400" dirty="0" err="1"/>
              <a:t>Maira</a:t>
            </a:r>
            <a:r>
              <a:rPr lang="cs-CZ" sz="2400" dirty="0"/>
              <a:t> </a:t>
            </a:r>
            <a:r>
              <a:rPr lang="cs-CZ" sz="2400" dirty="0" err="1"/>
              <a:t>Chiera</a:t>
            </a:r>
            <a:r>
              <a:rPr lang="cs-CZ" sz="2400" dirty="0"/>
              <a:t>) </a:t>
            </a: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Concesso in licenza: </a:t>
            </a:r>
            <a:r>
              <a:rPr lang="cs-CZ" sz="2400" dirty="0">
                <a:hlinkClick r:id="rId3"/>
              </a:rPr>
              <a:t>creativecommons.org/</a:t>
            </a:r>
            <a:r>
              <a:rPr lang="cs-CZ" sz="2400" dirty="0" err="1">
                <a:hlinkClick r:id="rId3"/>
              </a:rPr>
              <a:t>licenses</a:t>
            </a:r>
            <a:r>
              <a:rPr lang="cs-CZ" sz="2400" dirty="0">
                <a:hlinkClick r:id="rId3"/>
              </a:rPr>
              <a:t>/by/4.0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it-IT" sz="2400" dirty="0"/>
              <a:t>Attributo usando il seguente testo:</a:t>
            </a:r>
          </a:p>
          <a:p>
            <a:pPr marL="0" indent="0" algn="ctr">
              <a:buNone/>
            </a:pPr>
            <a:r>
              <a:rPr lang="it-IT" sz="2400" dirty="0"/>
              <a:t>Allevamento di rettili di </a:t>
            </a:r>
            <a:r>
              <a:rPr lang="it-IT" sz="2400" dirty="0" err="1"/>
              <a:t>Teddi</a:t>
            </a:r>
            <a:r>
              <a:rPr lang="it-IT" sz="2400" dirty="0"/>
              <a:t> </a:t>
            </a:r>
            <a:r>
              <a:rPr lang="it-IT" sz="2400" dirty="0" err="1"/>
              <a:t>Fishman</a:t>
            </a:r>
            <a:r>
              <a:rPr lang="it-IT" sz="2400" dirty="0"/>
              <a:t> &amp; Dita </a:t>
            </a:r>
            <a:r>
              <a:rPr lang="it-IT" sz="2400" dirty="0" err="1"/>
              <a:t>Dlabolová</a:t>
            </a:r>
            <a:r>
              <a:rPr lang="it-IT" sz="2400"/>
              <a:t> (</a:t>
            </a:r>
            <a:r>
              <a:rPr lang="cs-CZ" sz="2400"/>
              <a:t>Traduzione</a:t>
            </a:r>
            <a:r>
              <a:rPr lang="cs-CZ" sz="2400" dirty="0"/>
              <a:t>: </a:t>
            </a:r>
            <a:r>
              <a:rPr lang="cs-CZ" sz="2400" dirty="0" err="1"/>
              <a:t>Maira</a:t>
            </a:r>
            <a:r>
              <a:rPr lang="cs-CZ" sz="2400" dirty="0"/>
              <a:t> </a:t>
            </a:r>
            <a:r>
              <a:rPr lang="cs-CZ" sz="2400" dirty="0" err="1"/>
              <a:t>Chiera</a:t>
            </a:r>
            <a:r>
              <a:rPr lang="cs-CZ" sz="2400" dirty="0"/>
              <a:t>) </a:t>
            </a: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 è concesso in licenza ai sensi di un </a:t>
            </a:r>
            <a:r>
              <a:rPr lang="en-US" sz="2400" dirty="0">
                <a:hlinkClick r:id="rId4"/>
              </a:rPr>
              <a:t>Creative Commons Attribution 4.0 International License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15" name="Picture 16" descr="VÃ½sledek obrÃ¡zku pro cc by icon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6720" y="1314208"/>
            <a:ext cx="1490559" cy="52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32721-E116-D144-8DD0-8490169A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 proposito di questo documento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24659-B4C4-2C40-BC2A-4B5B047D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Questo documento è un esempio di vita reale che illustra l'importanza dei valori dell'integrità accademica nella vita professionale.</a:t>
            </a:r>
            <a:br>
              <a:rPr lang="it-IT" dirty="0"/>
            </a:br>
            <a:r>
              <a:rPr lang="it-IT" dirty="0"/>
              <a:t>È stato creato come parte di Toolkit per la cooperazione intersettoriale in termini di integrità accademica nell'ambito del progetto Erasmus+.</a:t>
            </a:r>
            <a:br>
              <a:rPr lang="it-IT" dirty="0"/>
            </a:br>
            <a:r>
              <a:rPr lang="it-IT" dirty="0"/>
              <a:t>È un caso di studio pronto per l'uso accompagnato da note didattiche e domande di discussione e / o altre attività per il pubblico.</a:t>
            </a:r>
            <a:br>
              <a:rPr lang="it-IT" dirty="0"/>
            </a:br>
            <a:r>
              <a:rPr lang="it-IT" dirty="0"/>
              <a:t>Trova altri casi studio in </a:t>
            </a:r>
            <a:r>
              <a:rPr lang="en-US" dirty="0">
                <a:hlinkClick r:id="rId2"/>
              </a:rPr>
              <a:t>ENAI database of educational materials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6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Informazioni di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Destinatari: </a:t>
            </a:r>
            <a:r>
              <a:rPr lang="it-IT" dirty="0"/>
              <a:t>alunni, partecipanti alla formazione professionale (preferibilmente, ma non necessariamente in biologia o che lavorano con gli animali)</a:t>
            </a:r>
            <a:br>
              <a:rPr lang="it-IT" dirty="0"/>
            </a:br>
            <a:r>
              <a:rPr lang="it-IT" b="1" dirty="0"/>
              <a:t>Riepilogo: </a:t>
            </a:r>
            <a:r>
              <a:rPr lang="it-IT" dirty="0"/>
              <a:t>manca una parte importante dell'educazione a causa di imbrogli che causano fallimenti nella vita professionale</a:t>
            </a:r>
            <a:br>
              <a:rPr lang="it-IT" dirty="0"/>
            </a:br>
            <a:r>
              <a:rPr lang="it-IT" b="1" dirty="0"/>
              <a:t>Obiettivo: </a:t>
            </a:r>
            <a:r>
              <a:rPr lang="it-IT" dirty="0"/>
              <a:t>diventare consapevoli delle possibili conseguenze della mancanza di alcune abilità e conoscenze che sono importanti nella suddetta professione</a:t>
            </a:r>
            <a:br>
              <a:rPr lang="it-IT" dirty="0"/>
            </a:br>
            <a:r>
              <a:rPr lang="it-IT" b="1" dirty="0"/>
              <a:t>Durata</a:t>
            </a:r>
            <a:r>
              <a:rPr lang="it-IT" dirty="0"/>
              <a:t>: 10 minuti</a:t>
            </a:r>
          </a:p>
        </p:txBody>
      </p:sp>
    </p:spTree>
    <p:extLst>
      <p:ext uri="{BB962C8B-B14F-4D97-AF65-F5344CB8AC3E}">
        <p14:creationId xmlns:p14="http://schemas.microsoft.com/office/powerpoint/2010/main" val="24879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A Janice piaceva molto il suo lavoro, ella si occupava di una struttura per l'allevamento di rettili, in particolare serpenti e lucertole, ma durante la formazione, ella era piuttosto annoiata e non prestò attenzione alla spiegazione relativa alle tartarughe (lenta e noiosa).</a:t>
            </a:r>
          </a:p>
          <a:p>
            <a:pPr marL="0" indent="0">
              <a:buNone/>
            </a:pPr>
            <a:r>
              <a:rPr lang="it-IT" dirty="0"/>
              <a:t>Ella ha semplicemente ottenuto le risposte ai test sulla sezione delle tartarughe da un amica che aveva sostenuto il test l'anno precedente.</a:t>
            </a:r>
            <a:endParaRPr lang="en-US" dirty="0"/>
          </a:p>
        </p:txBody>
      </p:sp>
      <p:pic>
        <p:nvPicPr>
          <p:cNvPr id="1028" name="Picture 4" descr="https://lh3.googleusercontent.com/6IuwpzeoBZy63M1ZNGqMxoi2AZw9h5DFZNdo8ItCR8nFUcL9Wg1FceWGatJICy_YPmD9iOqUhSlp5bJr6e72cHXm2LD0ysm7lM3Kyw46EDxmyf-vVoEHelghO6Ycz0RBiKI0q1jeI9LgxBMpqCdR34asc7CBBMBr-VaDzvmgE6tz8Tg5z_6q1vgPsgvST2x-QGjepG3J3YsazKbZGnxXaLyRk6Op-VSfvirGwnnozifrU9iCtuEWVWwaGTAukrL1UlMNhToQA8t_DjWqIlSYfEXTUuq_XllHJQ8s2Out8YJylNNdaBgjzhRGmeMsEryrTejig5Voko7jgg2q1PQb4_5OtWH_C4QqJ43k0eHvWkjmBs92gTJUsnLBftFMcdjEXVf5EhOVhAwUI-qBEaQ7vxC3mp-9Ab46tefbNETy74S7KvXPKt-eNl3S2433-NoC_ykrVy1JPjOAhv5znAISgkyCae6aEvr-SjqpOggc1PWyOJXLi0ulKRA73H5TiEME9ytUUeXjwpmAxKqqRqCjr4I6_ia8jlRO_-_sXyrTIsZz44UabbD9Fv9kNq37irCmpNlN1KvAsQSV6B_yFJsm_n64L7IAoJUhpcntv3s01gf-YmYZm86t8TNwHYox_Wi3Be-m7K-SmzvKCPahXHoKthdZKeu7DW6yTRwlKcMu6URsN0EYOiM-69Qj=w876-h657-no"/>
          <p:cNvPicPr>
            <a:picLocks noGrp="1" noChangeAspect="1" noChangeArrowheads="1"/>
          </p:cNvPicPr>
          <p:nvPr>
            <p:ph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1041" y="1303265"/>
            <a:ext cx="4632960" cy="347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45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47287" y="815577"/>
            <a:ext cx="8276336" cy="432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Quando arrivò la primavera e la struttura divenne affollata, si prese cura delle tartarughe proprio come fece per le lucertole e i serpenti, non rendendosi conto che il sesso delle tartarughine che schiudono è determinato dalla temperatura alla quale incubano. Successivamente, tutti i cuccioli di tartaruga dell'anno sono nati maschi, il che significò che la struttura non fu’ in grado di soddisfare gli ordini per coppie sessate di tartarughe.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5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3"/>
          </p:nvPr>
        </p:nvSpPr>
        <p:spPr>
          <a:xfrm>
            <a:off x="4257446" y="1389888"/>
            <a:ext cx="4459834" cy="3252995"/>
          </a:xfrm>
        </p:spPr>
        <p:txBody>
          <a:bodyPr>
            <a:normAutofit/>
          </a:bodyPr>
          <a:lstStyle/>
          <a:p>
            <a:r>
              <a:rPr lang="it-IT" dirty="0"/>
              <a:t>Quali potrebbero essere le conseguenze per la struttura?</a:t>
            </a:r>
          </a:p>
          <a:p>
            <a:r>
              <a:rPr lang="it-IT" dirty="0"/>
              <a:t>Cosa face il supervisore di Janice quando si rese conto che Janice non cambiò la temperatura?</a:t>
            </a:r>
            <a:endParaRPr lang="cs-CZ" dirty="0"/>
          </a:p>
        </p:txBody>
      </p:sp>
      <p:pic>
        <p:nvPicPr>
          <p:cNvPr id="4" name="Picture 4" descr="https://lh3.googleusercontent.com/6IuwpzeoBZy63M1ZNGqMxoi2AZw9h5DFZNdo8ItCR8nFUcL9Wg1FceWGatJICy_YPmD9iOqUhSlp5bJr6e72cHXm2LD0ysm7lM3Kyw46EDxmyf-vVoEHelghO6Ycz0RBiKI0q1jeI9LgxBMpqCdR34asc7CBBMBr-VaDzvmgE6tz8Tg5z_6q1vgPsgvST2x-QGjepG3J3YsazKbZGnxXaLyRk6Op-VSfvirGwnnozifrU9iCtuEWVWwaGTAukrL1UlMNhToQA8t_DjWqIlSYfEXTUuq_XllHJQ8s2Out8YJylNNdaBgjzhRGmeMsEryrTejig5Voko7jgg2q1PQb4_5OtWH_C4QqJ43k0eHvWkjmBs92gTJUsnLBftFMcdjEXVf5EhOVhAwUI-qBEaQ7vxC3mp-9Ab46tefbNETy74S7KvXPKt-eNl3S2433-NoC_ykrVy1JPjOAhv5znAISgkyCae6aEvr-SjqpOggc1PWyOJXLi0ulKRA73H5TiEME9ytUUeXjwpmAxKqqRqCjr4I6_ia8jlRO_-_sXyrTIsZz44UabbD9Fv9kNq37irCmpNlN1KvAsQSV6B_yFJsm_n64L7IAoJUhpcntv3s01gf-YmYZm86t8TNwHYox_Wi3Be-m7K-SmzvKCPahXHoKthdZKeu7DW6yTRwlKcMu6URsN0EYOiM-69Qj=w876-h657-n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884" y="1004455"/>
            <a:ext cx="3849553" cy="28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Quando il suo supervisore si rese conto che lei non variò la temperatura, Janice fu licenziata e le sue ultime buste paga furono trattenute per coprire parte dei danni.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43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Domande agli studenti per la discussione del caso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105" y="1800889"/>
            <a:ext cx="7886700" cy="3482999"/>
          </a:xfrm>
        </p:spPr>
        <p:txBody>
          <a:bodyPr/>
          <a:lstStyle/>
          <a:p>
            <a:r>
              <a:rPr lang="it-IT" dirty="0"/>
              <a:t>Qual è stata la causa del problema?</a:t>
            </a:r>
          </a:p>
          <a:p>
            <a:r>
              <a:rPr lang="it-IT" dirty="0"/>
              <a:t>Cosa si sarebbe potuto fare per prevenirlo?</a:t>
            </a:r>
          </a:p>
          <a:p>
            <a:r>
              <a:rPr lang="it-IT" dirty="0"/>
              <a:t>Come poteva l’insegnante motivare gli studenti che non erano interessati alle tartarughe?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73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4424" y="314189"/>
            <a:ext cx="6915150" cy="835537"/>
          </a:xfrm>
        </p:spPr>
        <p:txBody>
          <a:bodyPr>
            <a:normAutofit/>
          </a:bodyPr>
          <a:lstStyle/>
          <a:p>
            <a:r>
              <a:rPr lang="cs-CZ" dirty="0" err="1"/>
              <a:t>Messag</a:t>
            </a:r>
            <a:r>
              <a:rPr lang="en-US" dirty="0" err="1"/>
              <a:t>gio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Anche quando alcune lezioni sono noiose per te e non sembrano essere interessanti, esse potrebbero essere molto importanti nella pratica.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476147"/>
      </p:ext>
    </p:extLst>
  </p:cSld>
  <p:clrMapOvr>
    <a:masterClrMapping/>
  </p:clrMapOvr>
</p:sld>
</file>

<file path=ppt/theme/theme1.xml><?xml version="1.0" encoding="utf-8"?>
<a:theme xmlns:a="http://schemas.openxmlformats.org/drawingml/2006/main" name="enai">
  <a:themeElements>
    <a:clrScheme name="ENAI">
      <a:dk1>
        <a:srgbClr val="484749"/>
      </a:dk1>
      <a:lt1>
        <a:sysClr val="window" lastClr="FFFFFF"/>
      </a:lt1>
      <a:dk2>
        <a:srgbClr val="44546A"/>
      </a:dk2>
      <a:lt2>
        <a:srgbClr val="E7E6E6"/>
      </a:lt2>
      <a:accent1>
        <a:srgbClr val="009999"/>
      </a:accent1>
      <a:accent2>
        <a:srgbClr val="FFD242"/>
      </a:accent2>
      <a:accent3>
        <a:srgbClr val="EB5F9B"/>
      </a:accent3>
      <a:accent4>
        <a:srgbClr val="88868A"/>
      </a:accent4>
      <a:accent5>
        <a:srgbClr val="91C7B1"/>
      </a:accent5>
      <a:accent6>
        <a:srgbClr val="009999"/>
      </a:accent6>
      <a:hlink>
        <a:srgbClr val="009999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enai</Template>
  <TotalTime>2</TotalTime>
  <Words>521</Words>
  <Application>Microsoft Macintosh PowerPoint</Application>
  <PresentationFormat>Předvádění na obrazovce (16:9)</PresentationFormat>
  <Paragraphs>47</Paragraphs>
  <Slides>11</Slides>
  <Notes>8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enai</vt:lpstr>
      <vt:lpstr>Impianto per l'allevamento dei rettili</vt:lpstr>
      <vt:lpstr>A proposito di questo documento</vt:lpstr>
      <vt:lpstr>Informazioni di base</vt:lpstr>
      <vt:lpstr>Prezentace aplikace PowerPoint</vt:lpstr>
      <vt:lpstr>Prezentace aplikace PowerPoint</vt:lpstr>
      <vt:lpstr>Prezentace aplikace PowerPoint</vt:lpstr>
      <vt:lpstr>Fine</vt:lpstr>
      <vt:lpstr>Domande agli studenti per la discussione del caso</vt:lpstr>
      <vt:lpstr>Messaggio della storia</vt:lpstr>
      <vt:lpstr>Autore &amp; Contatti</vt:lpstr>
      <vt:lpstr>Informazioni di licenza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didl</dc:creator>
  <cp:lastModifiedBy>Dita Dlabolová</cp:lastModifiedBy>
  <cp:revision>127</cp:revision>
  <dcterms:created xsi:type="dcterms:W3CDTF">2016-09-26T15:05:02Z</dcterms:created>
  <dcterms:modified xsi:type="dcterms:W3CDTF">2019-10-09T15:20:13Z</dcterms:modified>
</cp:coreProperties>
</file>